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9.xml" ContentType="application/vnd.openxmlformats-officedocument.presentationml.slideLayout+xml"/>
  <Override PartName="/ppt/slideLayouts/slideLayout3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_rels/slideLayout31.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39.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presProps.xml" ContentType="application/vnd.openxmlformats-officedocument.presentationml.presProps+xml"/>
  <Override PartName="/ppt/media/image1.jpeg" ContentType="image/jpeg"/>
  <Override PartName="/ppt/media/image3.png" ContentType="image/png"/>
  <Override PartName="/ppt/media/image2.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0058400" cy="7772400"/>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p>
            <a:r>
              <a:t>Footer</a:t>
            </a:r>
          </a:p>
        </p:txBody>
      </p:sp>
      <p:sp>
        <p:nvSpPr>
          <p:cNvPr id="3" name="PlaceHolder 2"/>
          <p:cNvSpPr>
            <a:spLocks noGrp="1"/>
          </p:cNvSpPr>
          <p:nvPr>
            <p:ph type="sldNum" idx="2"/>
          </p:nvPr>
        </p:nvSpPr>
        <p:spPr/>
        <p:txBody>
          <a:bodyPr/>
          <a:p>
            <a:fld id="{F574F894-9173-4B1D-B9B9-0892C31454E0}" type="slidenum">
              <a:t>&lt;#&gt;</a:t>
            </a:fld>
          </a:p>
        </p:txBody>
      </p:sp>
      <p:sp>
        <p:nvSpPr>
          <p:cNvPr id="4" name="PlaceHolder 3"/>
          <p:cNvSpPr>
            <a:spLocks noGrp="1"/>
          </p:cNvSpPr>
          <p:nvPr>
            <p:ph type="dt" idx="3"/>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0" name="PlaceHolder 2"/>
          <p:cNvSpPr>
            <a:spLocks noGrp="1"/>
          </p:cNvSpPr>
          <p:nvPr>
            <p:ph type="subTitle"/>
          </p:nvPr>
        </p:nvSpPr>
        <p:spPr>
          <a:xfrm>
            <a:off x="503280" y="1819440"/>
            <a:ext cx="9050400" cy="4505040"/>
          </a:xfrm>
          <a:prstGeom prst="rect">
            <a:avLst/>
          </a:prstGeom>
          <a:noFill/>
          <a:ln w="0">
            <a:noFill/>
          </a:ln>
        </p:spPr>
        <p:txBody>
          <a:bodyPr lIns="0" rIns="0" tIns="0" bIns="0" anchor="ctr">
            <a:noAutofit/>
          </a:bodyPr>
          <a:p>
            <a:pPr marL="343080"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EAD4F0E6-6E5A-4DE6-ACC4-5677BFBC6CB5}" type="slidenum">
              <a:t>&lt;#&gt;</a:t>
            </a:fld>
          </a:p>
        </p:txBody>
      </p:sp>
      <p:sp>
        <p:nvSpPr>
          <p:cNvPr id="6" name="PlaceHolder 5"/>
          <p:cNvSpPr>
            <a:spLocks noGrp="1"/>
          </p:cNvSpPr>
          <p:nvPr>
            <p:ph type="dt" idx="3"/>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2" name="PlaceHolder 2"/>
          <p:cNvSpPr>
            <a:spLocks noGrp="1"/>
          </p:cNvSpPr>
          <p:nvPr>
            <p:ph/>
          </p:nvPr>
        </p:nvSpPr>
        <p:spPr>
          <a:xfrm>
            <a:off x="503280" y="1819440"/>
            <a:ext cx="905040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2E876BED-F227-449E-AD62-310BAC10245E}" type="slidenum">
              <a:t>&lt;#&gt;</a:t>
            </a:fld>
          </a:p>
        </p:txBody>
      </p:sp>
      <p:sp>
        <p:nvSpPr>
          <p:cNvPr id="6" name="PlaceHolder 5"/>
          <p:cNvSpPr>
            <a:spLocks noGrp="1"/>
          </p:cNvSpPr>
          <p:nvPr>
            <p:ph type="dt" idx="3"/>
          </p:nvPr>
        </p:nvSpPr>
        <p:spPr/>
        <p:txBody>
          <a:bodyPr/>
          <a:p>
            <a:r>
              <a:rPr lang="en-US"/>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4" name="PlaceHolder 2"/>
          <p:cNvSpPr>
            <a:spLocks noGrp="1"/>
          </p:cNvSpPr>
          <p:nvPr>
            <p:ph/>
          </p:nvPr>
        </p:nvSpPr>
        <p:spPr>
          <a:xfrm>
            <a:off x="503280" y="1819440"/>
            <a:ext cx="441648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5" name="PlaceHolder 3"/>
          <p:cNvSpPr>
            <a:spLocks noGrp="1"/>
          </p:cNvSpPr>
          <p:nvPr>
            <p:ph/>
          </p:nvPr>
        </p:nvSpPr>
        <p:spPr>
          <a:xfrm>
            <a:off x="5140800" y="1819440"/>
            <a:ext cx="441648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EC7EFB7E-6AE5-4A8D-9E4A-067DC74DF960}" type="slidenum">
              <a:t>&lt;#&gt;</a:t>
            </a:fld>
          </a:p>
        </p:txBody>
      </p:sp>
      <p:sp>
        <p:nvSpPr>
          <p:cNvPr id="7" name="PlaceHolder 6"/>
          <p:cNvSpPr>
            <a:spLocks noGrp="1"/>
          </p:cNvSpPr>
          <p:nvPr>
            <p:ph type="dt" idx="3"/>
          </p:nvPr>
        </p:nvSpPr>
        <p:spPr/>
        <p:txBody>
          <a:bodyPr/>
          <a:p>
            <a:r>
              <a:rPr lang="en-US"/>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9D79FC0A-7C2F-4D7F-B86A-3B6803CD35C7}" type="slidenum">
              <a:t>&lt;#&gt;</a:t>
            </a:fld>
          </a:p>
        </p:txBody>
      </p:sp>
      <p:sp>
        <p:nvSpPr>
          <p:cNvPr id="5" name="PlaceHolder 4"/>
          <p:cNvSpPr>
            <a:spLocks noGrp="1"/>
          </p:cNvSpPr>
          <p:nvPr>
            <p:ph type="dt" idx="3"/>
          </p:nvPr>
        </p:nvSpPr>
        <p:spPr/>
        <p:txBody>
          <a:bodyPr/>
          <a:p>
            <a:r>
              <a:rPr lang="en-US"/>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 name="PlaceHolder 1"/>
          <p:cNvSpPr>
            <a:spLocks noGrp="1"/>
          </p:cNvSpPr>
          <p:nvPr>
            <p:ph type="subTitle"/>
          </p:nvPr>
        </p:nvSpPr>
        <p:spPr>
          <a:xfrm>
            <a:off x="503280" y="309600"/>
            <a:ext cx="9050400" cy="6005520"/>
          </a:xfrm>
          <a:prstGeom prst="rect">
            <a:avLst/>
          </a:prstGeom>
          <a:noFill/>
          <a:ln w="0">
            <a:noFill/>
          </a:ln>
        </p:spPr>
        <p:txBody>
          <a:bodyPr lIns="0" rIns="0" tIns="0" bIns="0" anchor="ctr">
            <a:noAutofit/>
          </a:bodyPr>
          <a:p>
            <a:pPr marL="343080" indent="-343080" algn="ct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90EF875A-CBC6-49C4-8CC9-D4A99DA149A6}" type="slidenum">
              <a:t>&lt;#&gt;</a:t>
            </a:fld>
          </a:p>
        </p:txBody>
      </p:sp>
      <p:sp>
        <p:nvSpPr>
          <p:cNvPr id="5" name="PlaceHolder 4"/>
          <p:cNvSpPr>
            <a:spLocks noGrp="1"/>
          </p:cNvSpPr>
          <p:nvPr>
            <p:ph type="dt" idx="3"/>
          </p:nvPr>
        </p:nvSpPr>
        <p:spPr/>
        <p:txBody>
          <a:bodyPr/>
          <a:p>
            <a:r>
              <a:rPr lang="en-US"/>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9" name="PlaceHolder 2"/>
          <p:cNvSpPr>
            <a:spLocks noGrp="1"/>
          </p:cNvSpPr>
          <p:nvPr>
            <p:ph/>
          </p:nvPr>
        </p:nvSpPr>
        <p:spPr>
          <a:xfrm>
            <a:off x="50328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20" name="PlaceHolder 3"/>
          <p:cNvSpPr>
            <a:spLocks noGrp="1"/>
          </p:cNvSpPr>
          <p:nvPr>
            <p:ph/>
          </p:nvPr>
        </p:nvSpPr>
        <p:spPr>
          <a:xfrm>
            <a:off x="5140800" y="1819440"/>
            <a:ext cx="441648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21" name="PlaceHolder 4"/>
          <p:cNvSpPr>
            <a:spLocks noGrp="1"/>
          </p:cNvSpPr>
          <p:nvPr>
            <p:ph/>
          </p:nvPr>
        </p:nvSpPr>
        <p:spPr>
          <a:xfrm>
            <a:off x="503280" y="417276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061060C8-657D-4211-B174-97C7FC6DF2F5}"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23" name="PlaceHolder 2"/>
          <p:cNvSpPr>
            <a:spLocks noGrp="1"/>
          </p:cNvSpPr>
          <p:nvPr>
            <p:ph/>
          </p:nvPr>
        </p:nvSpPr>
        <p:spPr>
          <a:xfrm>
            <a:off x="503280" y="1819440"/>
            <a:ext cx="441648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24" name="PlaceHolder 3"/>
          <p:cNvSpPr>
            <a:spLocks noGrp="1"/>
          </p:cNvSpPr>
          <p:nvPr>
            <p:ph/>
          </p:nvPr>
        </p:nvSpPr>
        <p:spPr>
          <a:xfrm>
            <a:off x="514080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25" name="PlaceHolder 4"/>
          <p:cNvSpPr>
            <a:spLocks noGrp="1"/>
          </p:cNvSpPr>
          <p:nvPr>
            <p:ph/>
          </p:nvPr>
        </p:nvSpPr>
        <p:spPr>
          <a:xfrm>
            <a:off x="5140800" y="417276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4F302D11-AC83-4020-8128-940F7E948473}"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27" name="PlaceHolder 2"/>
          <p:cNvSpPr>
            <a:spLocks noGrp="1"/>
          </p:cNvSpPr>
          <p:nvPr>
            <p:ph/>
          </p:nvPr>
        </p:nvSpPr>
        <p:spPr>
          <a:xfrm>
            <a:off x="50328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28" name="PlaceHolder 3"/>
          <p:cNvSpPr>
            <a:spLocks noGrp="1"/>
          </p:cNvSpPr>
          <p:nvPr>
            <p:ph/>
          </p:nvPr>
        </p:nvSpPr>
        <p:spPr>
          <a:xfrm>
            <a:off x="514080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29" name="PlaceHolder 4"/>
          <p:cNvSpPr>
            <a:spLocks noGrp="1"/>
          </p:cNvSpPr>
          <p:nvPr>
            <p:ph/>
          </p:nvPr>
        </p:nvSpPr>
        <p:spPr>
          <a:xfrm>
            <a:off x="503280" y="4172760"/>
            <a:ext cx="905040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62647FA4-48A7-40A6-A07A-11ED8B7D4D3F}"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31" name="PlaceHolder 2"/>
          <p:cNvSpPr>
            <a:spLocks noGrp="1"/>
          </p:cNvSpPr>
          <p:nvPr>
            <p:ph/>
          </p:nvPr>
        </p:nvSpPr>
        <p:spPr>
          <a:xfrm>
            <a:off x="503280" y="1819440"/>
            <a:ext cx="905040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32" name="PlaceHolder 3"/>
          <p:cNvSpPr>
            <a:spLocks noGrp="1"/>
          </p:cNvSpPr>
          <p:nvPr>
            <p:ph/>
          </p:nvPr>
        </p:nvSpPr>
        <p:spPr>
          <a:xfrm>
            <a:off x="503280" y="4172760"/>
            <a:ext cx="905040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B1CACF3D-6C98-4D2B-B667-605B5BD0CBFF}" type="slidenum">
              <a:t>&lt;#&gt;</a:t>
            </a:fld>
          </a:p>
        </p:txBody>
      </p:sp>
      <p:sp>
        <p:nvSpPr>
          <p:cNvPr id="7" name="PlaceHolder 6"/>
          <p:cNvSpPr>
            <a:spLocks noGrp="1"/>
          </p:cNvSpPr>
          <p:nvPr>
            <p:ph type="dt" idx="3"/>
          </p:nvPr>
        </p:nvSpPr>
        <p:spPr/>
        <p:txBody>
          <a:bodyPr/>
          <a:p>
            <a:r>
              <a:rPr lang="en-US"/>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34" name="PlaceHolder 2"/>
          <p:cNvSpPr>
            <a:spLocks noGrp="1"/>
          </p:cNvSpPr>
          <p:nvPr>
            <p:ph/>
          </p:nvPr>
        </p:nvSpPr>
        <p:spPr>
          <a:xfrm>
            <a:off x="50328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35" name="PlaceHolder 3"/>
          <p:cNvSpPr>
            <a:spLocks noGrp="1"/>
          </p:cNvSpPr>
          <p:nvPr>
            <p:ph/>
          </p:nvPr>
        </p:nvSpPr>
        <p:spPr>
          <a:xfrm>
            <a:off x="514080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36" name="PlaceHolder 4"/>
          <p:cNvSpPr>
            <a:spLocks noGrp="1"/>
          </p:cNvSpPr>
          <p:nvPr>
            <p:ph/>
          </p:nvPr>
        </p:nvSpPr>
        <p:spPr>
          <a:xfrm>
            <a:off x="503280" y="417276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37" name="PlaceHolder 5"/>
          <p:cNvSpPr>
            <a:spLocks noGrp="1"/>
          </p:cNvSpPr>
          <p:nvPr>
            <p:ph/>
          </p:nvPr>
        </p:nvSpPr>
        <p:spPr>
          <a:xfrm>
            <a:off x="5140800" y="417276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7" name="PlaceHolder 6"/>
          <p:cNvSpPr>
            <a:spLocks noGrp="1"/>
          </p:cNvSpPr>
          <p:nvPr>
            <p:ph type="ftr" idx="1"/>
          </p:nvPr>
        </p:nvSpPr>
        <p:spPr/>
        <p:txBody>
          <a:bodyPr/>
          <a:p>
            <a:r>
              <a:t>Footer</a:t>
            </a:r>
          </a:p>
        </p:txBody>
      </p:sp>
      <p:sp>
        <p:nvSpPr>
          <p:cNvPr id="8" name="PlaceHolder 7"/>
          <p:cNvSpPr>
            <a:spLocks noGrp="1"/>
          </p:cNvSpPr>
          <p:nvPr>
            <p:ph type="sldNum" idx="2"/>
          </p:nvPr>
        </p:nvSpPr>
        <p:spPr/>
        <p:txBody>
          <a:bodyPr/>
          <a:p>
            <a:fld id="{5B33DBCF-E2DF-4A14-9B60-05799065505F}" type="slidenum">
              <a:t>&lt;#&gt;</a:t>
            </a:fld>
          </a:p>
        </p:txBody>
      </p:sp>
      <p:sp>
        <p:nvSpPr>
          <p:cNvPr id="9" name="PlaceHolder 8"/>
          <p:cNvSpPr>
            <a:spLocks noGrp="1"/>
          </p:cNvSpPr>
          <p:nvPr>
            <p:ph type="dt" idx="3"/>
          </p:nvPr>
        </p:nvSpPr>
        <p:spPr/>
        <p:txBody>
          <a:bodyPr/>
          <a:p>
            <a:r>
              <a:rPr lang="en-US"/>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39" name="PlaceHolder 2"/>
          <p:cNvSpPr>
            <a:spLocks noGrp="1"/>
          </p:cNvSpPr>
          <p:nvPr>
            <p:ph/>
          </p:nvPr>
        </p:nvSpPr>
        <p:spPr>
          <a:xfrm>
            <a:off x="503280" y="181944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0" name="PlaceHolder 3"/>
          <p:cNvSpPr>
            <a:spLocks noGrp="1"/>
          </p:cNvSpPr>
          <p:nvPr>
            <p:ph/>
          </p:nvPr>
        </p:nvSpPr>
        <p:spPr>
          <a:xfrm>
            <a:off x="3563280" y="181944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1" name="PlaceHolder 4"/>
          <p:cNvSpPr>
            <a:spLocks noGrp="1"/>
          </p:cNvSpPr>
          <p:nvPr>
            <p:ph/>
          </p:nvPr>
        </p:nvSpPr>
        <p:spPr>
          <a:xfrm>
            <a:off x="6623280" y="181944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2" name="PlaceHolder 5"/>
          <p:cNvSpPr>
            <a:spLocks noGrp="1"/>
          </p:cNvSpPr>
          <p:nvPr>
            <p:ph/>
          </p:nvPr>
        </p:nvSpPr>
        <p:spPr>
          <a:xfrm>
            <a:off x="503280" y="417276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3" name="PlaceHolder 6"/>
          <p:cNvSpPr>
            <a:spLocks noGrp="1"/>
          </p:cNvSpPr>
          <p:nvPr>
            <p:ph/>
          </p:nvPr>
        </p:nvSpPr>
        <p:spPr>
          <a:xfrm>
            <a:off x="3563280" y="417276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4" name="PlaceHolder 7"/>
          <p:cNvSpPr>
            <a:spLocks noGrp="1"/>
          </p:cNvSpPr>
          <p:nvPr>
            <p:ph/>
          </p:nvPr>
        </p:nvSpPr>
        <p:spPr>
          <a:xfrm>
            <a:off x="6623280" y="417276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9" name="PlaceHolder 8"/>
          <p:cNvSpPr>
            <a:spLocks noGrp="1"/>
          </p:cNvSpPr>
          <p:nvPr>
            <p:ph type="ftr" idx="1"/>
          </p:nvPr>
        </p:nvSpPr>
        <p:spPr/>
        <p:txBody>
          <a:bodyPr/>
          <a:p>
            <a:r>
              <a:t>Footer</a:t>
            </a:r>
          </a:p>
        </p:txBody>
      </p:sp>
      <p:sp>
        <p:nvSpPr>
          <p:cNvPr id="10" name="PlaceHolder 9"/>
          <p:cNvSpPr>
            <a:spLocks noGrp="1"/>
          </p:cNvSpPr>
          <p:nvPr>
            <p:ph type="sldNum" idx="2"/>
          </p:nvPr>
        </p:nvSpPr>
        <p:spPr/>
        <p:txBody>
          <a:bodyPr/>
          <a:p>
            <a:fld id="{7CEFAB3B-51FB-4E57-B5A2-68C0CE4D8CEC}" type="slidenum">
              <a:t>&lt;#&gt;</a:t>
            </a:fld>
          </a:p>
        </p:txBody>
      </p:sp>
      <p:sp>
        <p:nvSpPr>
          <p:cNvPr id="11" name="PlaceHolder 10"/>
          <p:cNvSpPr>
            <a:spLocks noGrp="1"/>
          </p:cNvSpPr>
          <p:nvPr>
            <p:ph type="dt" idx="3"/>
          </p:nvPr>
        </p:nvSpPr>
        <p:spPr/>
        <p:txBody>
          <a:bodyPr/>
          <a:p>
            <a:r>
              <a:rPr lang="en-US"/>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p>
            <a:r>
              <a:t>Footer</a:t>
            </a:r>
          </a:p>
        </p:txBody>
      </p:sp>
      <p:sp>
        <p:nvSpPr>
          <p:cNvPr id="3" name="PlaceHolder 2"/>
          <p:cNvSpPr>
            <a:spLocks noGrp="1"/>
          </p:cNvSpPr>
          <p:nvPr>
            <p:ph type="sldNum" idx="5"/>
          </p:nvPr>
        </p:nvSpPr>
        <p:spPr/>
        <p:txBody>
          <a:bodyPr/>
          <a:p>
            <a:fld id="{DF17B761-0ECB-4D51-9A4A-D6118D5E4A7D}" type="slidenum">
              <a:t>&lt;#&gt;</a:t>
            </a:fld>
          </a:p>
        </p:txBody>
      </p:sp>
      <p:sp>
        <p:nvSpPr>
          <p:cNvPr id="4" name="PlaceHolder 3"/>
          <p:cNvSpPr>
            <a:spLocks noGrp="1"/>
          </p:cNvSpPr>
          <p:nvPr>
            <p:ph type="dt" idx="6"/>
          </p:nvPr>
        </p:nvSpPr>
        <p:spPr/>
        <p:txBody>
          <a:bodyPr/>
          <a:p>
            <a:r>
              <a:rPr lang="en-US"/>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4"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55" name="PlaceHolder 2"/>
          <p:cNvSpPr>
            <a:spLocks noGrp="1"/>
          </p:cNvSpPr>
          <p:nvPr>
            <p:ph type="subTitle"/>
          </p:nvPr>
        </p:nvSpPr>
        <p:spPr>
          <a:xfrm>
            <a:off x="503280" y="1819440"/>
            <a:ext cx="9050400" cy="4505040"/>
          </a:xfrm>
          <a:prstGeom prst="rect">
            <a:avLst/>
          </a:prstGeom>
          <a:noFill/>
          <a:ln w="0">
            <a:noFill/>
          </a:ln>
        </p:spPr>
        <p:txBody>
          <a:bodyPr lIns="0" rIns="0" tIns="0" bIns="0" anchor="ctr">
            <a:noAutofit/>
          </a:bodyPr>
          <a:p>
            <a:pPr marL="343080"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CB6D4C55-4FCF-4898-9A29-FF4CD04E9368}" type="slidenum">
              <a:t>&lt;#&gt;</a:t>
            </a:fld>
          </a:p>
        </p:txBody>
      </p:sp>
      <p:sp>
        <p:nvSpPr>
          <p:cNvPr id="6" name="PlaceHolder 5"/>
          <p:cNvSpPr>
            <a:spLocks noGrp="1"/>
          </p:cNvSpPr>
          <p:nvPr>
            <p:ph type="dt" idx="6"/>
          </p:nvPr>
        </p:nvSpPr>
        <p:spPr/>
        <p:txBody>
          <a:bodyPr/>
          <a:p>
            <a:r>
              <a:rPr lang="en-US"/>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57" name="PlaceHolder 2"/>
          <p:cNvSpPr>
            <a:spLocks noGrp="1"/>
          </p:cNvSpPr>
          <p:nvPr>
            <p:ph/>
          </p:nvPr>
        </p:nvSpPr>
        <p:spPr>
          <a:xfrm>
            <a:off x="503280" y="1819440"/>
            <a:ext cx="905040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9944E77C-4B70-49D5-87F7-F4FE0F820805}" type="slidenum">
              <a:t>&lt;#&gt;</a:t>
            </a:fld>
          </a:p>
        </p:txBody>
      </p:sp>
      <p:sp>
        <p:nvSpPr>
          <p:cNvPr id="6" name="PlaceHolder 5"/>
          <p:cNvSpPr>
            <a:spLocks noGrp="1"/>
          </p:cNvSpPr>
          <p:nvPr>
            <p:ph type="dt" idx="6"/>
          </p:nvPr>
        </p:nvSpPr>
        <p:spPr/>
        <p:txBody>
          <a:bodyPr/>
          <a:p>
            <a:r>
              <a:rPr lang="en-US"/>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59" name="PlaceHolder 2"/>
          <p:cNvSpPr>
            <a:spLocks noGrp="1"/>
          </p:cNvSpPr>
          <p:nvPr>
            <p:ph/>
          </p:nvPr>
        </p:nvSpPr>
        <p:spPr>
          <a:xfrm>
            <a:off x="503280" y="1819440"/>
            <a:ext cx="441648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60" name="PlaceHolder 3"/>
          <p:cNvSpPr>
            <a:spLocks noGrp="1"/>
          </p:cNvSpPr>
          <p:nvPr>
            <p:ph/>
          </p:nvPr>
        </p:nvSpPr>
        <p:spPr>
          <a:xfrm>
            <a:off x="5140800" y="1819440"/>
            <a:ext cx="441648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506D10F5-5F8F-47A5-97D1-7D267D7FE354}" type="slidenum">
              <a:t>&lt;#&gt;</a:t>
            </a:fld>
          </a:p>
        </p:txBody>
      </p:sp>
      <p:sp>
        <p:nvSpPr>
          <p:cNvPr id="7" name="PlaceHolder 6"/>
          <p:cNvSpPr>
            <a:spLocks noGrp="1"/>
          </p:cNvSpPr>
          <p:nvPr>
            <p:ph type="dt" idx="6"/>
          </p:nvPr>
        </p:nvSpPr>
        <p:spPr/>
        <p:txBody>
          <a:bodyPr/>
          <a:p>
            <a:r>
              <a:rPr lang="en-US"/>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1"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B42B4BB6-0909-476E-8AA5-9CE15467F9B2}" type="slidenum">
              <a:t>&lt;#&gt;</a:t>
            </a:fld>
          </a:p>
        </p:txBody>
      </p:sp>
      <p:sp>
        <p:nvSpPr>
          <p:cNvPr id="5" name="PlaceHolder 4"/>
          <p:cNvSpPr>
            <a:spLocks noGrp="1"/>
          </p:cNvSpPr>
          <p:nvPr>
            <p:ph type="dt" idx="6"/>
          </p:nvPr>
        </p:nvSpPr>
        <p:spPr/>
        <p:txBody>
          <a:bodyPr/>
          <a:p>
            <a:r>
              <a:rPr lang="en-US"/>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2" name="PlaceHolder 1"/>
          <p:cNvSpPr>
            <a:spLocks noGrp="1"/>
          </p:cNvSpPr>
          <p:nvPr>
            <p:ph type="subTitle"/>
          </p:nvPr>
        </p:nvSpPr>
        <p:spPr>
          <a:xfrm>
            <a:off x="503280" y="309600"/>
            <a:ext cx="9050400" cy="6005520"/>
          </a:xfrm>
          <a:prstGeom prst="rect">
            <a:avLst/>
          </a:prstGeom>
          <a:noFill/>
          <a:ln w="0">
            <a:noFill/>
          </a:ln>
        </p:spPr>
        <p:txBody>
          <a:bodyPr lIns="0" rIns="0" tIns="0" bIns="0" anchor="ctr">
            <a:noAutofit/>
          </a:bodyPr>
          <a:p>
            <a:pPr marL="343080" indent="-343080" algn="ct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0E7E5976-0E2A-4F9E-803A-22A70620743D}" type="slidenum">
              <a:t>&lt;#&gt;</a:t>
            </a:fld>
          </a:p>
        </p:txBody>
      </p:sp>
      <p:sp>
        <p:nvSpPr>
          <p:cNvPr id="5" name="PlaceHolder 4"/>
          <p:cNvSpPr>
            <a:spLocks noGrp="1"/>
          </p:cNvSpPr>
          <p:nvPr>
            <p:ph type="dt" idx="6"/>
          </p:nvPr>
        </p:nvSpPr>
        <p:spPr/>
        <p:txBody>
          <a:bodyPr/>
          <a:p>
            <a:r>
              <a:rPr lang="en-US"/>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64" name="PlaceHolder 2"/>
          <p:cNvSpPr>
            <a:spLocks noGrp="1"/>
          </p:cNvSpPr>
          <p:nvPr>
            <p:ph/>
          </p:nvPr>
        </p:nvSpPr>
        <p:spPr>
          <a:xfrm>
            <a:off x="50328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65" name="PlaceHolder 3"/>
          <p:cNvSpPr>
            <a:spLocks noGrp="1"/>
          </p:cNvSpPr>
          <p:nvPr>
            <p:ph/>
          </p:nvPr>
        </p:nvSpPr>
        <p:spPr>
          <a:xfrm>
            <a:off x="5140800" y="1819440"/>
            <a:ext cx="441648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66" name="PlaceHolder 4"/>
          <p:cNvSpPr>
            <a:spLocks noGrp="1"/>
          </p:cNvSpPr>
          <p:nvPr>
            <p:ph/>
          </p:nvPr>
        </p:nvSpPr>
        <p:spPr>
          <a:xfrm>
            <a:off x="503280" y="417276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8C33D618-6D96-45EB-A4E1-2E1AEB3ED361}" type="slidenum">
              <a:t>&lt;#&gt;</a:t>
            </a:fld>
          </a:p>
        </p:txBody>
      </p:sp>
      <p:sp>
        <p:nvSpPr>
          <p:cNvPr id="8" name="PlaceHolder 7"/>
          <p:cNvSpPr>
            <a:spLocks noGrp="1"/>
          </p:cNvSpPr>
          <p:nvPr>
            <p:ph type="dt" idx="6"/>
          </p:nvPr>
        </p:nvSpPr>
        <p:spPr/>
        <p:txBody>
          <a:bodyPr/>
          <a:p>
            <a:r>
              <a:rPr lang="en-US"/>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68" name="PlaceHolder 2"/>
          <p:cNvSpPr>
            <a:spLocks noGrp="1"/>
          </p:cNvSpPr>
          <p:nvPr>
            <p:ph/>
          </p:nvPr>
        </p:nvSpPr>
        <p:spPr>
          <a:xfrm>
            <a:off x="503280" y="1819440"/>
            <a:ext cx="441648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69" name="PlaceHolder 3"/>
          <p:cNvSpPr>
            <a:spLocks noGrp="1"/>
          </p:cNvSpPr>
          <p:nvPr>
            <p:ph/>
          </p:nvPr>
        </p:nvSpPr>
        <p:spPr>
          <a:xfrm>
            <a:off x="514080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70" name="PlaceHolder 4"/>
          <p:cNvSpPr>
            <a:spLocks noGrp="1"/>
          </p:cNvSpPr>
          <p:nvPr>
            <p:ph/>
          </p:nvPr>
        </p:nvSpPr>
        <p:spPr>
          <a:xfrm>
            <a:off x="5140800" y="417276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084E2CD6-33D2-4494-9A67-062E49C954B1}" type="slidenum">
              <a:t>&lt;#&gt;</a:t>
            </a:fld>
          </a:p>
        </p:txBody>
      </p:sp>
      <p:sp>
        <p:nvSpPr>
          <p:cNvPr id="8" name="PlaceHolder 7"/>
          <p:cNvSpPr>
            <a:spLocks noGrp="1"/>
          </p:cNvSpPr>
          <p:nvPr>
            <p:ph type="dt" idx="6"/>
          </p:nvPr>
        </p:nvSpPr>
        <p:spPr/>
        <p:txBody>
          <a:bodyPr/>
          <a:p>
            <a:r>
              <a:rPr lang="en-US"/>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72" name="PlaceHolder 2"/>
          <p:cNvSpPr>
            <a:spLocks noGrp="1"/>
          </p:cNvSpPr>
          <p:nvPr>
            <p:ph/>
          </p:nvPr>
        </p:nvSpPr>
        <p:spPr>
          <a:xfrm>
            <a:off x="50328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73" name="PlaceHolder 3"/>
          <p:cNvSpPr>
            <a:spLocks noGrp="1"/>
          </p:cNvSpPr>
          <p:nvPr>
            <p:ph/>
          </p:nvPr>
        </p:nvSpPr>
        <p:spPr>
          <a:xfrm>
            <a:off x="514080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74" name="PlaceHolder 4"/>
          <p:cNvSpPr>
            <a:spLocks noGrp="1"/>
          </p:cNvSpPr>
          <p:nvPr>
            <p:ph/>
          </p:nvPr>
        </p:nvSpPr>
        <p:spPr>
          <a:xfrm>
            <a:off x="503280" y="4172760"/>
            <a:ext cx="905040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64933713-04DE-495E-AC31-71CC260AB5D1}" type="slidenum">
              <a:t>&lt;#&gt;</a:t>
            </a:fld>
          </a:p>
        </p:txBody>
      </p:sp>
      <p:sp>
        <p:nvSpPr>
          <p:cNvPr id="8" name="PlaceHolder 7"/>
          <p:cNvSpPr>
            <a:spLocks noGrp="1"/>
          </p:cNvSpPr>
          <p:nvPr>
            <p:ph type="dt" idx="6"/>
          </p:nvPr>
        </p:nvSpPr>
        <p:spPr/>
        <p:txBody>
          <a:bodyPr/>
          <a:p>
            <a:r>
              <a:rPr lang="en-US"/>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76" name="PlaceHolder 2"/>
          <p:cNvSpPr>
            <a:spLocks noGrp="1"/>
          </p:cNvSpPr>
          <p:nvPr>
            <p:ph/>
          </p:nvPr>
        </p:nvSpPr>
        <p:spPr>
          <a:xfrm>
            <a:off x="503280" y="1819440"/>
            <a:ext cx="905040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77" name="PlaceHolder 3"/>
          <p:cNvSpPr>
            <a:spLocks noGrp="1"/>
          </p:cNvSpPr>
          <p:nvPr>
            <p:ph/>
          </p:nvPr>
        </p:nvSpPr>
        <p:spPr>
          <a:xfrm>
            <a:off x="503280" y="4172760"/>
            <a:ext cx="905040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A21E5DA0-A5DC-4E8A-B8FD-BC39E258E491}" type="slidenum">
              <a:t>&lt;#&gt;</a:t>
            </a:fld>
          </a:p>
        </p:txBody>
      </p:sp>
      <p:sp>
        <p:nvSpPr>
          <p:cNvPr id="7" name="PlaceHolder 6"/>
          <p:cNvSpPr>
            <a:spLocks noGrp="1"/>
          </p:cNvSpPr>
          <p:nvPr>
            <p:ph type="dt" idx="6"/>
          </p:nvPr>
        </p:nvSpPr>
        <p:spPr/>
        <p:txBody>
          <a:bodyPr/>
          <a:p>
            <a:r>
              <a:rPr lang="en-US"/>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79" name="PlaceHolder 2"/>
          <p:cNvSpPr>
            <a:spLocks noGrp="1"/>
          </p:cNvSpPr>
          <p:nvPr>
            <p:ph/>
          </p:nvPr>
        </p:nvSpPr>
        <p:spPr>
          <a:xfrm>
            <a:off x="50328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80" name="PlaceHolder 3"/>
          <p:cNvSpPr>
            <a:spLocks noGrp="1"/>
          </p:cNvSpPr>
          <p:nvPr>
            <p:ph/>
          </p:nvPr>
        </p:nvSpPr>
        <p:spPr>
          <a:xfrm>
            <a:off x="514080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81" name="PlaceHolder 4"/>
          <p:cNvSpPr>
            <a:spLocks noGrp="1"/>
          </p:cNvSpPr>
          <p:nvPr>
            <p:ph/>
          </p:nvPr>
        </p:nvSpPr>
        <p:spPr>
          <a:xfrm>
            <a:off x="503280" y="417276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82" name="PlaceHolder 5"/>
          <p:cNvSpPr>
            <a:spLocks noGrp="1"/>
          </p:cNvSpPr>
          <p:nvPr>
            <p:ph/>
          </p:nvPr>
        </p:nvSpPr>
        <p:spPr>
          <a:xfrm>
            <a:off x="5140800" y="417276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7" name="PlaceHolder 6"/>
          <p:cNvSpPr>
            <a:spLocks noGrp="1"/>
          </p:cNvSpPr>
          <p:nvPr>
            <p:ph type="ftr" idx="4"/>
          </p:nvPr>
        </p:nvSpPr>
        <p:spPr/>
        <p:txBody>
          <a:bodyPr/>
          <a:p>
            <a:r>
              <a:t>Footer</a:t>
            </a:r>
          </a:p>
        </p:txBody>
      </p:sp>
      <p:sp>
        <p:nvSpPr>
          <p:cNvPr id="8" name="PlaceHolder 7"/>
          <p:cNvSpPr>
            <a:spLocks noGrp="1"/>
          </p:cNvSpPr>
          <p:nvPr>
            <p:ph type="sldNum" idx="5"/>
          </p:nvPr>
        </p:nvSpPr>
        <p:spPr/>
        <p:txBody>
          <a:bodyPr/>
          <a:p>
            <a:fld id="{4D4C4FC5-7A87-4A29-AF31-A59FB985A287}" type="slidenum">
              <a:t>&lt;#&gt;</a:t>
            </a:fld>
          </a:p>
        </p:txBody>
      </p:sp>
      <p:sp>
        <p:nvSpPr>
          <p:cNvPr id="9" name="PlaceHolder 8"/>
          <p:cNvSpPr>
            <a:spLocks noGrp="1"/>
          </p:cNvSpPr>
          <p:nvPr>
            <p:ph type="dt" idx="6"/>
          </p:nvPr>
        </p:nvSpPr>
        <p:spPr/>
        <p:txBody>
          <a:bodyPr/>
          <a:p>
            <a:r>
              <a:rPr lang="en-US"/>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84" name="PlaceHolder 2"/>
          <p:cNvSpPr>
            <a:spLocks noGrp="1"/>
          </p:cNvSpPr>
          <p:nvPr>
            <p:ph/>
          </p:nvPr>
        </p:nvSpPr>
        <p:spPr>
          <a:xfrm>
            <a:off x="503280" y="181944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85" name="PlaceHolder 3"/>
          <p:cNvSpPr>
            <a:spLocks noGrp="1"/>
          </p:cNvSpPr>
          <p:nvPr>
            <p:ph/>
          </p:nvPr>
        </p:nvSpPr>
        <p:spPr>
          <a:xfrm>
            <a:off x="3563280" y="181944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86" name="PlaceHolder 4"/>
          <p:cNvSpPr>
            <a:spLocks noGrp="1"/>
          </p:cNvSpPr>
          <p:nvPr>
            <p:ph/>
          </p:nvPr>
        </p:nvSpPr>
        <p:spPr>
          <a:xfrm>
            <a:off x="6623280" y="181944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87" name="PlaceHolder 5"/>
          <p:cNvSpPr>
            <a:spLocks noGrp="1"/>
          </p:cNvSpPr>
          <p:nvPr>
            <p:ph/>
          </p:nvPr>
        </p:nvSpPr>
        <p:spPr>
          <a:xfrm>
            <a:off x="503280" y="417276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88" name="PlaceHolder 6"/>
          <p:cNvSpPr>
            <a:spLocks noGrp="1"/>
          </p:cNvSpPr>
          <p:nvPr>
            <p:ph/>
          </p:nvPr>
        </p:nvSpPr>
        <p:spPr>
          <a:xfrm>
            <a:off x="3563280" y="417276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89" name="PlaceHolder 7"/>
          <p:cNvSpPr>
            <a:spLocks noGrp="1"/>
          </p:cNvSpPr>
          <p:nvPr>
            <p:ph/>
          </p:nvPr>
        </p:nvSpPr>
        <p:spPr>
          <a:xfrm>
            <a:off x="6623280" y="417276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9" name="PlaceHolder 8"/>
          <p:cNvSpPr>
            <a:spLocks noGrp="1"/>
          </p:cNvSpPr>
          <p:nvPr>
            <p:ph type="ftr" idx="4"/>
          </p:nvPr>
        </p:nvSpPr>
        <p:spPr/>
        <p:txBody>
          <a:bodyPr/>
          <a:p>
            <a:r>
              <a:t>Footer</a:t>
            </a:r>
          </a:p>
        </p:txBody>
      </p:sp>
      <p:sp>
        <p:nvSpPr>
          <p:cNvPr id="10" name="PlaceHolder 9"/>
          <p:cNvSpPr>
            <a:spLocks noGrp="1"/>
          </p:cNvSpPr>
          <p:nvPr>
            <p:ph type="sldNum" idx="5"/>
          </p:nvPr>
        </p:nvSpPr>
        <p:spPr/>
        <p:txBody>
          <a:bodyPr/>
          <a:p>
            <a:fld id="{890E80C7-55D6-405E-9640-692A232EFCEA}" type="slidenum">
              <a:t>&lt;#&gt;</a:t>
            </a:fld>
          </a:p>
        </p:txBody>
      </p:sp>
      <p:sp>
        <p:nvSpPr>
          <p:cNvPr id="11" name="PlaceHolder 10"/>
          <p:cNvSpPr>
            <a:spLocks noGrp="1"/>
          </p:cNvSpPr>
          <p:nvPr>
            <p:ph type="dt" idx="6"/>
          </p:nvPr>
        </p:nvSpPr>
        <p:spPr/>
        <p:txBody>
          <a:bodyPr/>
          <a:p>
            <a:r>
              <a:rPr lang="en-US"/>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p>
            <a:r>
              <a:t>Footer</a:t>
            </a:r>
          </a:p>
        </p:txBody>
      </p:sp>
      <p:sp>
        <p:nvSpPr>
          <p:cNvPr id="3" name="PlaceHolder 2"/>
          <p:cNvSpPr>
            <a:spLocks noGrp="1"/>
          </p:cNvSpPr>
          <p:nvPr>
            <p:ph type="sldNum" idx="8"/>
          </p:nvPr>
        </p:nvSpPr>
        <p:spPr/>
        <p:txBody>
          <a:bodyPr/>
          <a:p>
            <a:fld id="{05473E12-142F-4563-85BD-C6C3A86BBC94}" type="slidenum">
              <a:t>&lt;#&gt;</a:t>
            </a:fld>
          </a:p>
        </p:txBody>
      </p:sp>
      <p:sp>
        <p:nvSpPr>
          <p:cNvPr id="4" name="PlaceHolder 3"/>
          <p:cNvSpPr>
            <a:spLocks noGrp="1"/>
          </p:cNvSpPr>
          <p:nvPr>
            <p:ph type="dt" idx="9"/>
          </p:nvPr>
        </p:nvSpPr>
        <p:spPr/>
        <p:txBody>
          <a:bodyPr/>
          <a:p>
            <a:r>
              <a:rPr lang="en-US"/>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9"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00" name="PlaceHolder 2"/>
          <p:cNvSpPr>
            <a:spLocks noGrp="1"/>
          </p:cNvSpPr>
          <p:nvPr>
            <p:ph type="subTitle"/>
          </p:nvPr>
        </p:nvSpPr>
        <p:spPr>
          <a:xfrm>
            <a:off x="503280" y="1819440"/>
            <a:ext cx="9050400" cy="4505040"/>
          </a:xfrm>
          <a:prstGeom prst="rect">
            <a:avLst/>
          </a:prstGeom>
          <a:noFill/>
          <a:ln w="0">
            <a:noFill/>
          </a:ln>
        </p:spPr>
        <p:txBody>
          <a:bodyPr lIns="0" rIns="0" tIns="0" bIns="0" anchor="ctr">
            <a:noAutofit/>
          </a:bodyPr>
          <a:p>
            <a:pPr marL="343080"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914A259F-C0C9-44A1-8CE5-8D6C5D63EC68}" type="slidenum">
              <a:t>&lt;#&gt;</a:t>
            </a:fld>
          </a:p>
        </p:txBody>
      </p:sp>
      <p:sp>
        <p:nvSpPr>
          <p:cNvPr id="6" name="PlaceHolder 5"/>
          <p:cNvSpPr>
            <a:spLocks noGrp="1"/>
          </p:cNvSpPr>
          <p:nvPr>
            <p:ph type="dt" idx="9"/>
          </p:nvPr>
        </p:nvSpPr>
        <p:spPr/>
        <p:txBody>
          <a:bodyPr/>
          <a:p>
            <a:r>
              <a:rPr lang="en-US"/>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02" name="PlaceHolder 2"/>
          <p:cNvSpPr>
            <a:spLocks noGrp="1"/>
          </p:cNvSpPr>
          <p:nvPr>
            <p:ph/>
          </p:nvPr>
        </p:nvSpPr>
        <p:spPr>
          <a:xfrm>
            <a:off x="503280" y="1819440"/>
            <a:ext cx="905040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E46FD875-B1B2-4F1F-BA71-AEB36627659A}" type="slidenum">
              <a:t>&lt;#&gt;</a:t>
            </a:fld>
          </a:p>
        </p:txBody>
      </p:sp>
      <p:sp>
        <p:nvSpPr>
          <p:cNvPr id="6" name="PlaceHolder 5"/>
          <p:cNvSpPr>
            <a:spLocks noGrp="1"/>
          </p:cNvSpPr>
          <p:nvPr>
            <p:ph type="dt" idx="9"/>
          </p:nvPr>
        </p:nvSpPr>
        <p:spPr/>
        <p:txBody>
          <a:bodyPr/>
          <a:p>
            <a:r>
              <a:rPr lang="en-US"/>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04" name="PlaceHolder 2"/>
          <p:cNvSpPr>
            <a:spLocks noGrp="1"/>
          </p:cNvSpPr>
          <p:nvPr>
            <p:ph/>
          </p:nvPr>
        </p:nvSpPr>
        <p:spPr>
          <a:xfrm>
            <a:off x="503280" y="1819440"/>
            <a:ext cx="441648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05" name="PlaceHolder 3"/>
          <p:cNvSpPr>
            <a:spLocks noGrp="1"/>
          </p:cNvSpPr>
          <p:nvPr>
            <p:ph/>
          </p:nvPr>
        </p:nvSpPr>
        <p:spPr>
          <a:xfrm>
            <a:off x="5140800" y="1819440"/>
            <a:ext cx="441648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5" name="PlaceHolder 4"/>
          <p:cNvSpPr>
            <a:spLocks noGrp="1"/>
          </p:cNvSpPr>
          <p:nvPr>
            <p:ph type="ftr" idx="7"/>
          </p:nvPr>
        </p:nvSpPr>
        <p:spPr/>
        <p:txBody>
          <a:bodyPr/>
          <a:p>
            <a:r>
              <a:t>Footer</a:t>
            </a:r>
          </a:p>
        </p:txBody>
      </p:sp>
      <p:sp>
        <p:nvSpPr>
          <p:cNvPr id="6" name="PlaceHolder 5"/>
          <p:cNvSpPr>
            <a:spLocks noGrp="1"/>
          </p:cNvSpPr>
          <p:nvPr>
            <p:ph type="sldNum" idx="8"/>
          </p:nvPr>
        </p:nvSpPr>
        <p:spPr/>
        <p:txBody>
          <a:bodyPr/>
          <a:p>
            <a:fld id="{C7D50E1A-5B9F-4A16-A0F1-77134E6ADF80}" type="slidenum">
              <a:t>&lt;#&gt;</a:t>
            </a:fld>
          </a:p>
        </p:txBody>
      </p:sp>
      <p:sp>
        <p:nvSpPr>
          <p:cNvPr id="7" name="PlaceHolder 6"/>
          <p:cNvSpPr>
            <a:spLocks noGrp="1"/>
          </p:cNvSpPr>
          <p:nvPr>
            <p:ph type="dt" idx="9"/>
          </p:nvPr>
        </p:nvSpPr>
        <p:spPr/>
        <p:txBody>
          <a:bodyPr/>
          <a:p>
            <a:r>
              <a:rPr lang="en-US"/>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6"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3" name="PlaceHolder 2"/>
          <p:cNvSpPr>
            <a:spLocks noGrp="1"/>
          </p:cNvSpPr>
          <p:nvPr>
            <p:ph type="ftr" idx="7"/>
          </p:nvPr>
        </p:nvSpPr>
        <p:spPr/>
        <p:txBody>
          <a:bodyPr/>
          <a:p>
            <a:r>
              <a:t>Footer</a:t>
            </a:r>
          </a:p>
        </p:txBody>
      </p:sp>
      <p:sp>
        <p:nvSpPr>
          <p:cNvPr id="4" name="PlaceHolder 3"/>
          <p:cNvSpPr>
            <a:spLocks noGrp="1"/>
          </p:cNvSpPr>
          <p:nvPr>
            <p:ph type="sldNum" idx="8"/>
          </p:nvPr>
        </p:nvSpPr>
        <p:spPr/>
        <p:txBody>
          <a:bodyPr/>
          <a:p>
            <a:fld id="{7C06CE49-F07D-40DB-91E1-62A94E08A414}" type="slidenum">
              <a:t>&lt;#&gt;</a:t>
            </a:fld>
          </a:p>
        </p:txBody>
      </p:sp>
      <p:sp>
        <p:nvSpPr>
          <p:cNvPr id="5" name="PlaceHolder 4"/>
          <p:cNvSpPr>
            <a:spLocks noGrp="1"/>
          </p:cNvSpPr>
          <p:nvPr>
            <p:ph type="dt" idx="9"/>
          </p:nvPr>
        </p:nvSpPr>
        <p:spPr/>
        <p:txBody>
          <a:bodyPr/>
          <a:p>
            <a:r>
              <a:rPr lang="en-US"/>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7" name="PlaceHolder 1"/>
          <p:cNvSpPr>
            <a:spLocks noGrp="1"/>
          </p:cNvSpPr>
          <p:nvPr>
            <p:ph type="subTitle"/>
          </p:nvPr>
        </p:nvSpPr>
        <p:spPr>
          <a:xfrm>
            <a:off x="503280" y="309600"/>
            <a:ext cx="9050400" cy="6005520"/>
          </a:xfrm>
          <a:prstGeom prst="rect">
            <a:avLst/>
          </a:prstGeom>
          <a:noFill/>
          <a:ln w="0">
            <a:noFill/>
          </a:ln>
        </p:spPr>
        <p:txBody>
          <a:bodyPr lIns="0" rIns="0" tIns="0" bIns="0" anchor="ctr">
            <a:noAutofit/>
          </a:bodyPr>
          <a:p>
            <a:pPr marL="343080" indent="-343080" algn="ct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3" name="PlaceHolder 2"/>
          <p:cNvSpPr>
            <a:spLocks noGrp="1"/>
          </p:cNvSpPr>
          <p:nvPr>
            <p:ph type="ftr" idx="7"/>
          </p:nvPr>
        </p:nvSpPr>
        <p:spPr/>
        <p:txBody>
          <a:bodyPr/>
          <a:p>
            <a:r>
              <a:t>Footer</a:t>
            </a:r>
          </a:p>
        </p:txBody>
      </p:sp>
      <p:sp>
        <p:nvSpPr>
          <p:cNvPr id="4" name="PlaceHolder 3"/>
          <p:cNvSpPr>
            <a:spLocks noGrp="1"/>
          </p:cNvSpPr>
          <p:nvPr>
            <p:ph type="sldNum" idx="8"/>
          </p:nvPr>
        </p:nvSpPr>
        <p:spPr/>
        <p:txBody>
          <a:bodyPr/>
          <a:p>
            <a:fld id="{67873FB8-1488-411F-9BAE-212A659C8BC3}" type="slidenum">
              <a:t>&lt;#&gt;</a:t>
            </a:fld>
          </a:p>
        </p:txBody>
      </p:sp>
      <p:sp>
        <p:nvSpPr>
          <p:cNvPr id="5" name="PlaceHolder 4"/>
          <p:cNvSpPr>
            <a:spLocks noGrp="1"/>
          </p:cNvSpPr>
          <p:nvPr>
            <p:ph type="dt" idx="9"/>
          </p:nvPr>
        </p:nvSpPr>
        <p:spPr/>
        <p:txBody>
          <a:bodyPr/>
          <a:p>
            <a:r>
              <a:rPr lang="en-US"/>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09" name="PlaceHolder 2"/>
          <p:cNvSpPr>
            <a:spLocks noGrp="1"/>
          </p:cNvSpPr>
          <p:nvPr>
            <p:ph/>
          </p:nvPr>
        </p:nvSpPr>
        <p:spPr>
          <a:xfrm>
            <a:off x="50328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10" name="PlaceHolder 3"/>
          <p:cNvSpPr>
            <a:spLocks noGrp="1"/>
          </p:cNvSpPr>
          <p:nvPr>
            <p:ph/>
          </p:nvPr>
        </p:nvSpPr>
        <p:spPr>
          <a:xfrm>
            <a:off x="5140800" y="1819440"/>
            <a:ext cx="441648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11" name="PlaceHolder 4"/>
          <p:cNvSpPr>
            <a:spLocks noGrp="1"/>
          </p:cNvSpPr>
          <p:nvPr>
            <p:ph/>
          </p:nvPr>
        </p:nvSpPr>
        <p:spPr>
          <a:xfrm>
            <a:off x="503280" y="417276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79DDC4A5-7966-4289-95C0-D225C4EE959D}" type="slidenum">
              <a:t>&lt;#&gt;</a:t>
            </a:fld>
          </a:p>
        </p:txBody>
      </p:sp>
      <p:sp>
        <p:nvSpPr>
          <p:cNvPr id="8" name="PlaceHolder 7"/>
          <p:cNvSpPr>
            <a:spLocks noGrp="1"/>
          </p:cNvSpPr>
          <p:nvPr>
            <p:ph type="dt" idx="9"/>
          </p:nvPr>
        </p:nvSpPr>
        <p:spPr/>
        <p:txBody>
          <a:bodyPr/>
          <a:p>
            <a:r>
              <a:rPr lang="en-US"/>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13" name="PlaceHolder 2"/>
          <p:cNvSpPr>
            <a:spLocks noGrp="1"/>
          </p:cNvSpPr>
          <p:nvPr>
            <p:ph/>
          </p:nvPr>
        </p:nvSpPr>
        <p:spPr>
          <a:xfrm>
            <a:off x="503280" y="1819440"/>
            <a:ext cx="441648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14" name="PlaceHolder 3"/>
          <p:cNvSpPr>
            <a:spLocks noGrp="1"/>
          </p:cNvSpPr>
          <p:nvPr>
            <p:ph/>
          </p:nvPr>
        </p:nvSpPr>
        <p:spPr>
          <a:xfrm>
            <a:off x="514080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15" name="PlaceHolder 4"/>
          <p:cNvSpPr>
            <a:spLocks noGrp="1"/>
          </p:cNvSpPr>
          <p:nvPr>
            <p:ph/>
          </p:nvPr>
        </p:nvSpPr>
        <p:spPr>
          <a:xfrm>
            <a:off x="5140800" y="417276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9E45072B-949B-4139-AF85-67ADC689702E}" type="slidenum">
              <a:t>&lt;#&gt;</a:t>
            </a:fld>
          </a:p>
        </p:txBody>
      </p:sp>
      <p:sp>
        <p:nvSpPr>
          <p:cNvPr id="8" name="PlaceHolder 7"/>
          <p:cNvSpPr>
            <a:spLocks noGrp="1"/>
          </p:cNvSpPr>
          <p:nvPr>
            <p:ph type="dt" idx="9"/>
          </p:nvPr>
        </p:nvSpPr>
        <p:spPr/>
        <p:txBody>
          <a:bodyPr/>
          <a:p>
            <a:r>
              <a:rPr lang="en-US"/>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17" name="PlaceHolder 2"/>
          <p:cNvSpPr>
            <a:spLocks noGrp="1"/>
          </p:cNvSpPr>
          <p:nvPr>
            <p:ph/>
          </p:nvPr>
        </p:nvSpPr>
        <p:spPr>
          <a:xfrm>
            <a:off x="50328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18" name="PlaceHolder 3"/>
          <p:cNvSpPr>
            <a:spLocks noGrp="1"/>
          </p:cNvSpPr>
          <p:nvPr>
            <p:ph/>
          </p:nvPr>
        </p:nvSpPr>
        <p:spPr>
          <a:xfrm>
            <a:off x="514080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19" name="PlaceHolder 4"/>
          <p:cNvSpPr>
            <a:spLocks noGrp="1"/>
          </p:cNvSpPr>
          <p:nvPr>
            <p:ph/>
          </p:nvPr>
        </p:nvSpPr>
        <p:spPr>
          <a:xfrm>
            <a:off x="503280" y="4172760"/>
            <a:ext cx="905040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157E5D0A-BC02-4BE6-BF50-098D6E87A044}" type="slidenum">
              <a:t>&lt;#&gt;</a:t>
            </a:fld>
          </a:p>
        </p:txBody>
      </p:sp>
      <p:sp>
        <p:nvSpPr>
          <p:cNvPr id="8" name="PlaceHolder 7"/>
          <p:cNvSpPr>
            <a:spLocks noGrp="1"/>
          </p:cNvSpPr>
          <p:nvPr>
            <p:ph type="dt" idx="9"/>
          </p:nvPr>
        </p:nvSpPr>
        <p:spPr/>
        <p:txBody>
          <a:bodyPr/>
          <a:p>
            <a:r>
              <a:rPr lang="en-US"/>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21" name="PlaceHolder 2"/>
          <p:cNvSpPr>
            <a:spLocks noGrp="1"/>
          </p:cNvSpPr>
          <p:nvPr>
            <p:ph/>
          </p:nvPr>
        </p:nvSpPr>
        <p:spPr>
          <a:xfrm>
            <a:off x="503280" y="1819440"/>
            <a:ext cx="905040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22" name="PlaceHolder 3"/>
          <p:cNvSpPr>
            <a:spLocks noGrp="1"/>
          </p:cNvSpPr>
          <p:nvPr>
            <p:ph/>
          </p:nvPr>
        </p:nvSpPr>
        <p:spPr>
          <a:xfrm>
            <a:off x="503280" y="4172760"/>
            <a:ext cx="905040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5" name="PlaceHolder 4"/>
          <p:cNvSpPr>
            <a:spLocks noGrp="1"/>
          </p:cNvSpPr>
          <p:nvPr>
            <p:ph type="ftr" idx="7"/>
          </p:nvPr>
        </p:nvSpPr>
        <p:spPr/>
        <p:txBody>
          <a:bodyPr/>
          <a:p>
            <a:r>
              <a:t>Footer</a:t>
            </a:r>
          </a:p>
        </p:txBody>
      </p:sp>
      <p:sp>
        <p:nvSpPr>
          <p:cNvPr id="6" name="PlaceHolder 5"/>
          <p:cNvSpPr>
            <a:spLocks noGrp="1"/>
          </p:cNvSpPr>
          <p:nvPr>
            <p:ph type="sldNum" idx="8"/>
          </p:nvPr>
        </p:nvSpPr>
        <p:spPr/>
        <p:txBody>
          <a:bodyPr/>
          <a:p>
            <a:fld id="{E6F25845-A396-4CEB-9C96-B26CB4769515}" type="slidenum">
              <a:t>&lt;#&gt;</a:t>
            </a:fld>
          </a:p>
        </p:txBody>
      </p:sp>
      <p:sp>
        <p:nvSpPr>
          <p:cNvPr id="7" name="PlaceHolder 6"/>
          <p:cNvSpPr>
            <a:spLocks noGrp="1"/>
          </p:cNvSpPr>
          <p:nvPr>
            <p:ph type="dt" idx="9"/>
          </p:nvPr>
        </p:nvSpPr>
        <p:spPr/>
        <p:txBody>
          <a:bodyPr/>
          <a:p>
            <a:r>
              <a:rPr lang="en-US"/>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24" name="PlaceHolder 2"/>
          <p:cNvSpPr>
            <a:spLocks noGrp="1"/>
          </p:cNvSpPr>
          <p:nvPr>
            <p:ph/>
          </p:nvPr>
        </p:nvSpPr>
        <p:spPr>
          <a:xfrm>
            <a:off x="50328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25" name="PlaceHolder 3"/>
          <p:cNvSpPr>
            <a:spLocks noGrp="1"/>
          </p:cNvSpPr>
          <p:nvPr>
            <p:ph/>
          </p:nvPr>
        </p:nvSpPr>
        <p:spPr>
          <a:xfrm>
            <a:off x="514080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26" name="PlaceHolder 4"/>
          <p:cNvSpPr>
            <a:spLocks noGrp="1"/>
          </p:cNvSpPr>
          <p:nvPr>
            <p:ph/>
          </p:nvPr>
        </p:nvSpPr>
        <p:spPr>
          <a:xfrm>
            <a:off x="503280" y="417276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27" name="PlaceHolder 5"/>
          <p:cNvSpPr>
            <a:spLocks noGrp="1"/>
          </p:cNvSpPr>
          <p:nvPr>
            <p:ph/>
          </p:nvPr>
        </p:nvSpPr>
        <p:spPr>
          <a:xfrm>
            <a:off x="5140800" y="417276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7" name="PlaceHolder 6"/>
          <p:cNvSpPr>
            <a:spLocks noGrp="1"/>
          </p:cNvSpPr>
          <p:nvPr>
            <p:ph type="ftr" idx="7"/>
          </p:nvPr>
        </p:nvSpPr>
        <p:spPr/>
        <p:txBody>
          <a:bodyPr/>
          <a:p>
            <a:r>
              <a:t>Footer</a:t>
            </a:r>
          </a:p>
        </p:txBody>
      </p:sp>
      <p:sp>
        <p:nvSpPr>
          <p:cNvPr id="8" name="PlaceHolder 7"/>
          <p:cNvSpPr>
            <a:spLocks noGrp="1"/>
          </p:cNvSpPr>
          <p:nvPr>
            <p:ph type="sldNum" idx="8"/>
          </p:nvPr>
        </p:nvSpPr>
        <p:spPr/>
        <p:txBody>
          <a:bodyPr/>
          <a:p>
            <a:fld id="{5EEFBD9E-2155-40D9-94E5-FD61E5972321}" type="slidenum">
              <a:t>&lt;#&gt;</a:t>
            </a:fld>
          </a:p>
        </p:txBody>
      </p:sp>
      <p:sp>
        <p:nvSpPr>
          <p:cNvPr id="9" name="PlaceHolder 8"/>
          <p:cNvSpPr>
            <a:spLocks noGrp="1"/>
          </p:cNvSpPr>
          <p:nvPr>
            <p:ph type="dt" idx="9"/>
          </p:nvPr>
        </p:nvSpPr>
        <p:spPr/>
        <p:txBody>
          <a:bodyPr/>
          <a:p>
            <a:r>
              <a:rPr lang="en-US"/>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29" name="PlaceHolder 2"/>
          <p:cNvSpPr>
            <a:spLocks noGrp="1"/>
          </p:cNvSpPr>
          <p:nvPr>
            <p:ph/>
          </p:nvPr>
        </p:nvSpPr>
        <p:spPr>
          <a:xfrm>
            <a:off x="503280" y="181944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30" name="PlaceHolder 3"/>
          <p:cNvSpPr>
            <a:spLocks noGrp="1"/>
          </p:cNvSpPr>
          <p:nvPr>
            <p:ph/>
          </p:nvPr>
        </p:nvSpPr>
        <p:spPr>
          <a:xfrm>
            <a:off x="3563280" y="181944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31" name="PlaceHolder 4"/>
          <p:cNvSpPr>
            <a:spLocks noGrp="1"/>
          </p:cNvSpPr>
          <p:nvPr>
            <p:ph/>
          </p:nvPr>
        </p:nvSpPr>
        <p:spPr>
          <a:xfrm>
            <a:off x="6623280" y="181944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32" name="PlaceHolder 5"/>
          <p:cNvSpPr>
            <a:spLocks noGrp="1"/>
          </p:cNvSpPr>
          <p:nvPr>
            <p:ph/>
          </p:nvPr>
        </p:nvSpPr>
        <p:spPr>
          <a:xfrm>
            <a:off x="503280" y="417276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33" name="PlaceHolder 6"/>
          <p:cNvSpPr>
            <a:spLocks noGrp="1"/>
          </p:cNvSpPr>
          <p:nvPr>
            <p:ph/>
          </p:nvPr>
        </p:nvSpPr>
        <p:spPr>
          <a:xfrm>
            <a:off x="3563280" y="417276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34" name="PlaceHolder 7"/>
          <p:cNvSpPr>
            <a:spLocks noGrp="1"/>
          </p:cNvSpPr>
          <p:nvPr>
            <p:ph/>
          </p:nvPr>
        </p:nvSpPr>
        <p:spPr>
          <a:xfrm>
            <a:off x="6623280" y="417276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9" name="PlaceHolder 8"/>
          <p:cNvSpPr>
            <a:spLocks noGrp="1"/>
          </p:cNvSpPr>
          <p:nvPr>
            <p:ph type="ftr" idx="7"/>
          </p:nvPr>
        </p:nvSpPr>
        <p:spPr/>
        <p:txBody>
          <a:bodyPr/>
          <a:p>
            <a:r>
              <a:t>Footer</a:t>
            </a:r>
          </a:p>
        </p:txBody>
      </p:sp>
      <p:sp>
        <p:nvSpPr>
          <p:cNvPr id="10" name="PlaceHolder 9"/>
          <p:cNvSpPr>
            <a:spLocks noGrp="1"/>
          </p:cNvSpPr>
          <p:nvPr>
            <p:ph type="sldNum" idx="8"/>
          </p:nvPr>
        </p:nvSpPr>
        <p:spPr/>
        <p:txBody>
          <a:bodyPr/>
          <a:p>
            <a:fld id="{54FBA2CD-F97C-4D09-940F-CB25008DEEE7}" type="slidenum">
              <a:t>&lt;#&gt;</a:t>
            </a:fld>
          </a:p>
        </p:txBody>
      </p:sp>
      <p:sp>
        <p:nvSpPr>
          <p:cNvPr id="11" name="PlaceHolder 10"/>
          <p:cNvSpPr>
            <a:spLocks noGrp="1"/>
          </p:cNvSpPr>
          <p:nvPr>
            <p:ph type="dt" idx="9"/>
          </p:nvPr>
        </p:nvSpPr>
        <p:spPr/>
        <p:txBody>
          <a:bodyPr/>
          <a:p>
            <a:r>
              <a:rPr lang="en-US"/>
              <a:t/>
            </a: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p>
            <a:r>
              <a:t>Footer</a:t>
            </a:r>
          </a:p>
        </p:txBody>
      </p:sp>
      <p:sp>
        <p:nvSpPr>
          <p:cNvPr id="3" name="PlaceHolder 2"/>
          <p:cNvSpPr>
            <a:spLocks noGrp="1"/>
          </p:cNvSpPr>
          <p:nvPr>
            <p:ph type="sldNum" idx="11"/>
          </p:nvPr>
        </p:nvSpPr>
        <p:spPr/>
        <p:txBody>
          <a:bodyPr/>
          <a:p>
            <a:fld id="{1D0104A7-2F0F-4ABA-80B1-43CD20AB33A3}" type="slidenum">
              <a:t>&lt;#&gt;</a:t>
            </a:fld>
          </a:p>
        </p:txBody>
      </p:sp>
      <p:sp>
        <p:nvSpPr>
          <p:cNvPr id="4" name="PlaceHolder 3"/>
          <p:cNvSpPr>
            <a:spLocks noGrp="1"/>
          </p:cNvSpPr>
          <p:nvPr>
            <p:ph type="dt" idx="12"/>
          </p:nvPr>
        </p:nvSpPr>
        <p:spPr/>
        <p:txBody>
          <a:bodyPr/>
          <a:p>
            <a:r>
              <a:rPr lang="en-US"/>
              <a:t/>
            </a:r>
          </a:p>
        </p:txBody>
      </p:sp>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44"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45" name="PlaceHolder 2"/>
          <p:cNvSpPr>
            <a:spLocks noGrp="1"/>
          </p:cNvSpPr>
          <p:nvPr>
            <p:ph type="subTitle"/>
          </p:nvPr>
        </p:nvSpPr>
        <p:spPr>
          <a:xfrm>
            <a:off x="503280" y="1819440"/>
            <a:ext cx="9050400" cy="4505040"/>
          </a:xfrm>
          <a:prstGeom prst="rect">
            <a:avLst/>
          </a:prstGeom>
          <a:noFill/>
          <a:ln w="0">
            <a:noFill/>
          </a:ln>
        </p:spPr>
        <p:txBody>
          <a:bodyPr lIns="0" rIns="0" tIns="0" bIns="0" anchor="ctr">
            <a:noAutofit/>
          </a:bodyPr>
          <a:p>
            <a:pPr marL="343080"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11525AB8-F6D9-4AA8-A852-C975A3716385}" type="slidenum">
              <a:t>&lt;#&gt;</a:t>
            </a:fld>
          </a:p>
        </p:txBody>
      </p:sp>
      <p:sp>
        <p:nvSpPr>
          <p:cNvPr id="6" name="PlaceHolder 5"/>
          <p:cNvSpPr>
            <a:spLocks noGrp="1"/>
          </p:cNvSpPr>
          <p:nvPr>
            <p:ph type="dt" idx="12"/>
          </p:nvPr>
        </p:nvSpPr>
        <p:spPr/>
        <p:txBody>
          <a:bodyPr/>
          <a:p>
            <a:r>
              <a:rPr lang="en-US"/>
              <a:t/>
            </a: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47" name="PlaceHolder 2"/>
          <p:cNvSpPr>
            <a:spLocks noGrp="1"/>
          </p:cNvSpPr>
          <p:nvPr>
            <p:ph/>
          </p:nvPr>
        </p:nvSpPr>
        <p:spPr>
          <a:xfrm>
            <a:off x="503280" y="1819440"/>
            <a:ext cx="905040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7A8E8027-B03B-4970-948D-98115505A0F5}" type="slidenum">
              <a:t>&lt;#&gt;</a:t>
            </a:fld>
          </a:p>
        </p:txBody>
      </p:sp>
      <p:sp>
        <p:nvSpPr>
          <p:cNvPr id="6" name="PlaceHolder 5"/>
          <p:cNvSpPr>
            <a:spLocks noGrp="1"/>
          </p:cNvSpPr>
          <p:nvPr>
            <p:ph type="dt" idx="12"/>
          </p:nvPr>
        </p:nvSpPr>
        <p:spPr/>
        <p:txBody>
          <a:bodyPr/>
          <a:p>
            <a:r>
              <a:rPr lang="en-US"/>
              <a:t/>
            </a: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49" name="PlaceHolder 2"/>
          <p:cNvSpPr>
            <a:spLocks noGrp="1"/>
          </p:cNvSpPr>
          <p:nvPr>
            <p:ph/>
          </p:nvPr>
        </p:nvSpPr>
        <p:spPr>
          <a:xfrm>
            <a:off x="503280" y="1819440"/>
            <a:ext cx="441648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50" name="PlaceHolder 3"/>
          <p:cNvSpPr>
            <a:spLocks noGrp="1"/>
          </p:cNvSpPr>
          <p:nvPr>
            <p:ph/>
          </p:nvPr>
        </p:nvSpPr>
        <p:spPr>
          <a:xfrm>
            <a:off x="5140800" y="1819440"/>
            <a:ext cx="441648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5" name="PlaceHolder 4"/>
          <p:cNvSpPr>
            <a:spLocks noGrp="1"/>
          </p:cNvSpPr>
          <p:nvPr>
            <p:ph type="ftr" idx="10"/>
          </p:nvPr>
        </p:nvSpPr>
        <p:spPr/>
        <p:txBody>
          <a:bodyPr/>
          <a:p>
            <a:r>
              <a:t>Footer</a:t>
            </a:r>
          </a:p>
        </p:txBody>
      </p:sp>
      <p:sp>
        <p:nvSpPr>
          <p:cNvPr id="6" name="PlaceHolder 5"/>
          <p:cNvSpPr>
            <a:spLocks noGrp="1"/>
          </p:cNvSpPr>
          <p:nvPr>
            <p:ph type="sldNum" idx="11"/>
          </p:nvPr>
        </p:nvSpPr>
        <p:spPr/>
        <p:txBody>
          <a:bodyPr/>
          <a:p>
            <a:fld id="{942FD4B8-3E97-4252-A401-43A728443793}" type="slidenum">
              <a:t>&lt;#&gt;</a:t>
            </a:fld>
          </a:p>
        </p:txBody>
      </p:sp>
      <p:sp>
        <p:nvSpPr>
          <p:cNvPr id="7" name="PlaceHolder 6"/>
          <p:cNvSpPr>
            <a:spLocks noGrp="1"/>
          </p:cNvSpPr>
          <p:nvPr>
            <p:ph type="dt" idx="12"/>
          </p:nvPr>
        </p:nvSpPr>
        <p:spPr/>
        <p:txBody>
          <a:bodyPr/>
          <a:p>
            <a:r>
              <a:rPr lang="en-US"/>
              <a:t/>
            </a: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51"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3" name="PlaceHolder 2"/>
          <p:cNvSpPr>
            <a:spLocks noGrp="1"/>
          </p:cNvSpPr>
          <p:nvPr>
            <p:ph type="ftr" idx="10"/>
          </p:nvPr>
        </p:nvSpPr>
        <p:spPr/>
        <p:txBody>
          <a:bodyPr/>
          <a:p>
            <a:r>
              <a:t>Footer</a:t>
            </a:r>
          </a:p>
        </p:txBody>
      </p:sp>
      <p:sp>
        <p:nvSpPr>
          <p:cNvPr id="4" name="PlaceHolder 3"/>
          <p:cNvSpPr>
            <a:spLocks noGrp="1"/>
          </p:cNvSpPr>
          <p:nvPr>
            <p:ph type="sldNum" idx="11"/>
          </p:nvPr>
        </p:nvSpPr>
        <p:spPr/>
        <p:txBody>
          <a:bodyPr/>
          <a:p>
            <a:fld id="{445E9119-96DE-4C8D-B01E-4D61C702F88C}" type="slidenum">
              <a:t>&lt;#&gt;</a:t>
            </a:fld>
          </a:p>
        </p:txBody>
      </p:sp>
      <p:sp>
        <p:nvSpPr>
          <p:cNvPr id="5" name="PlaceHolder 4"/>
          <p:cNvSpPr>
            <a:spLocks noGrp="1"/>
          </p:cNvSpPr>
          <p:nvPr>
            <p:ph type="dt" idx="12"/>
          </p:nvPr>
        </p:nvSpPr>
        <p:spPr/>
        <p:txBody>
          <a:bodyPr/>
          <a:p>
            <a:r>
              <a:rPr lang="en-US"/>
              <a:t/>
            </a: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52" name="PlaceHolder 1"/>
          <p:cNvSpPr>
            <a:spLocks noGrp="1"/>
          </p:cNvSpPr>
          <p:nvPr>
            <p:ph type="subTitle"/>
          </p:nvPr>
        </p:nvSpPr>
        <p:spPr>
          <a:xfrm>
            <a:off x="503280" y="309600"/>
            <a:ext cx="9050400" cy="6005520"/>
          </a:xfrm>
          <a:prstGeom prst="rect">
            <a:avLst/>
          </a:prstGeom>
          <a:noFill/>
          <a:ln w="0">
            <a:noFill/>
          </a:ln>
        </p:spPr>
        <p:txBody>
          <a:bodyPr lIns="0" rIns="0" tIns="0" bIns="0" anchor="ctr">
            <a:noAutofit/>
          </a:bodyPr>
          <a:p>
            <a:pPr marL="343080" indent="-343080" algn="ct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3" name="PlaceHolder 2"/>
          <p:cNvSpPr>
            <a:spLocks noGrp="1"/>
          </p:cNvSpPr>
          <p:nvPr>
            <p:ph type="ftr" idx="10"/>
          </p:nvPr>
        </p:nvSpPr>
        <p:spPr/>
        <p:txBody>
          <a:bodyPr/>
          <a:p>
            <a:r>
              <a:t>Footer</a:t>
            </a:r>
          </a:p>
        </p:txBody>
      </p:sp>
      <p:sp>
        <p:nvSpPr>
          <p:cNvPr id="4" name="PlaceHolder 3"/>
          <p:cNvSpPr>
            <a:spLocks noGrp="1"/>
          </p:cNvSpPr>
          <p:nvPr>
            <p:ph type="sldNum" idx="11"/>
          </p:nvPr>
        </p:nvSpPr>
        <p:spPr/>
        <p:txBody>
          <a:bodyPr/>
          <a:p>
            <a:fld id="{503D0E53-56FB-4079-8670-9E40D2C1A22F}" type="slidenum">
              <a:t>&lt;#&gt;</a:t>
            </a:fld>
          </a:p>
        </p:txBody>
      </p:sp>
      <p:sp>
        <p:nvSpPr>
          <p:cNvPr id="5" name="PlaceHolder 4"/>
          <p:cNvSpPr>
            <a:spLocks noGrp="1"/>
          </p:cNvSpPr>
          <p:nvPr>
            <p:ph type="dt" idx="12"/>
          </p:nvPr>
        </p:nvSpPr>
        <p:spPr/>
        <p:txBody>
          <a:bodyPr/>
          <a:p>
            <a:r>
              <a:rPr lang="en-US"/>
              <a:t/>
            </a: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54" name="PlaceHolder 2"/>
          <p:cNvSpPr>
            <a:spLocks noGrp="1"/>
          </p:cNvSpPr>
          <p:nvPr>
            <p:ph/>
          </p:nvPr>
        </p:nvSpPr>
        <p:spPr>
          <a:xfrm>
            <a:off x="50328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55" name="PlaceHolder 3"/>
          <p:cNvSpPr>
            <a:spLocks noGrp="1"/>
          </p:cNvSpPr>
          <p:nvPr>
            <p:ph/>
          </p:nvPr>
        </p:nvSpPr>
        <p:spPr>
          <a:xfrm>
            <a:off x="5140800" y="1819440"/>
            <a:ext cx="441648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56" name="PlaceHolder 4"/>
          <p:cNvSpPr>
            <a:spLocks noGrp="1"/>
          </p:cNvSpPr>
          <p:nvPr>
            <p:ph/>
          </p:nvPr>
        </p:nvSpPr>
        <p:spPr>
          <a:xfrm>
            <a:off x="503280" y="417276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6" name="PlaceHolder 5"/>
          <p:cNvSpPr>
            <a:spLocks noGrp="1"/>
          </p:cNvSpPr>
          <p:nvPr>
            <p:ph type="ftr" idx="10"/>
          </p:nvPr>
        </p:nvSpPr>
        <p:spPr/>
        <p:txBody>
          <a:bodyPr/>
          <a:p>
            <a:r>
              <a:t>Footer</a:t>
            </a:r>
          </a:p>
        </p:txBody>
      </p:sp>
      <p:sp>
        <p:nvSpPr>
          <p:cNvPr id="7" name="PlaceHolder 6"/>
          <p:cNvSpPr>
            <a:spLocks noGrp="1"/>
          </p:cNvSpPr>
          <p:nvPr>
            <p:ph type="sldNum" idx="11"/>
          </p:nvPr>
        </p:nvSpPr>
        <p:spPr/>
        <p:txBody>
          <a:bodyPr/>
          <a:p>
            <a:fld id="{467BF525-F49D-4974-A53B-747D0574F79F}" type="slidenum">
              <a:t>&lt;#&gt;</a:t>
            </a:fld>
          </a:p>
        </p:txBody>
      </p:sp>
      <p:sp>
        <p:nvSpPr>
          <p:cNvPr id="8" name="PlaceHolder 7"/>
          <p:cNvSpPr>
            <a:spLocks noGrp="1"/>
          </p:cNvSpPr>
          <p:nvPr>
            <p:ph type="dt" idx="12"/>
          </p:nvPr>
        </p:nvSpPr>
        <p:spPr/>
        <p:txBody>
          <a:bodyPr/>
          <a:p>
            <a:r>
              <a:rPr lang="en-US"/>
              <a:t/>
            </a: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58" name="PlaceHolder 2"/>
          <p:cNvSpPr>
            <a:spLocks noGrp="1"/>
          </p:cNvSpPr>
          <p:nvPr>
            <p:ph/>
          </p:nvPr>
        </p:nvSpPr>
        <p:spPr>
          <a:xfrm>
            <a:off x="503280" y="1819440"/>
            <a:ext cx="441648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59" name="PlaceHolder 3"/>
          <p:cNvSpPr>
            <a:spLocks noGrp="1"/>
          </p:cNvSpPr>
          <p:nvPr>
            <p:ph/>
          </p:nvPr>
        </p:nvSpPr>
        <p:spPr>
          <a:xfrm>
            <a:off x="514080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60" name="PlaceHolder 4"/>
          <p:cNvSpPr>
            <a:spLocks noGrp="1"/>
          </p:cNvSpPr>
          <p:nvPr>
            <p:ph/>
          </p:nvPr>
        </p:nvSpPr>
        <p:spPr>
          <a:xfrm>
            <a:off x="5140800" y="417276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6" name="PlaceHolder 5"/>
          <p:cNvSpPr>
            <a:spLocks noGrp="1"/>
          </p:cNvSpPr>
          <p:nvPr>
            <p:ph type="ftr" idx="10"/>
          </p:nvPr>
        </p:nvSpPr>
        <p:spPr/>
        <p:txBody>
          <a:bodyPr/>
          <a:p>
            <a:r>
              <a:t>Footer</a:t>
            </a:r>
          </a:p>
        </p:txBody>
      </p:sp>
      <p:sp>
        <p:nvSpPr>
          <p:cNvPr id="7" name="PlaceHolder 6"/>
          <p:cNvSpPr>
            <a:spLocks noGrp="1"/>
          </p:cNvSpPr>
          <p:nvPr>
            <p:ph type="sldNum" idx="11"/>
          </p:nvPr>
        </p:nvSpPr>
        <p:spPr/>
        <p:txBody>
          <a:bodyPr/>
          <a:p>
            <a:fld id="{D4122C1B-B612-4EAD-B751-A7E44A88FDE0}" type="slidenum">
              <a:t>&lt;#&gt;</a:t>
            </a:fld>
          </a:p>
        </p:txBody>
      </p:sp>
      <p:sp>
        <p:nvSpPr>
          <p:cNvPr id="8" name="PlaceHolder 7"/>
          <p:cNvSpPr>
            <a:spLocks noGrp="1"/>
          </p:cNvSpPr>
          <p:nvPr>
            <p:ph type="dt" idx="12"/>
          </p:nvPr>
        </p:nvSpPr>
        <p:spPr/>
        <p:txBody>
          <a:bodyPr/>
          <a:p>
            <a:r>
              <a:rPr lang="en-US"/>
              <a:t/>
            </a: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62" name="PlaceHolder 2"/>
          <p:cNvSpPr>
            <a:spLocks noGrp="1"/>
          </p:cNvSpPr>
          <p:nvPr>
            <p:ph/>
          </p:nvPr>
        </p:nvSpPr>
        <p:spPr>
          <a:xfrm>
            <a:off x="50328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63" name="PlaceHolder 3"/>
          <p:cNvSpPr>
            <a:spLocks noGrp="1"/>
          </p:cNvSpPr>
          <p:nvPr>
            <p:ph/>
          </p:nvPr>
        </p:nvSpPr>
        <p:spPr>
          <a:xfrm>
            <a:off x="514080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64" name="PlaceHolder 4"/>
          <p:cNvSpPr>
            <a:spLocks noGrp="1"/>
          </p:cNvSpPr>
          <p:nvPr>
            <p:ph/>
          </p:nvPr>
        </p:nvSpPr>
        <p:spPr>
          <a:xfrm>
            <a:off x="503280" y="4172760"/>
            <a:ext cx="905040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6" name="PlaceHolder 5"/>
          <p:cNvSpPr>
            <a:spLocks noGrp="1"/>
          </p:cNvSpPr>
          <p:nvPr>
            <p:ph type="ftr" idx="10"/>
          </p:nvPr>
        </p:nvSpPr>
        <p:spPr/>
        <p:txBody>
          <a:bodyPr/>
          <a:p>
            <a:r>
              <a:t>Footer</a:t>
            </a:r>
          </a:p>
        </p:txBody>
      </p:sp>
      <p:sp>
        <p:nvSpPr>
          <p:cNvPr id="7" name="PlaceHolder 6"/>
          <p:cNvSpPr>
            <a:spLocks noGrp="1"/>
          </p:cNvSpPr>
          <p:nvPr>
            <p:ph type="sldNum" idx="11"/>
          </p:nvPr>
        </p:nvSpPr>
        <p:spPr/>
        <p:txBody>
          <a:bodyPr/>
          <a:p>
            <a:fld id="{9ECA44BD-5C06-475E-9C34-26072B3846C6}" type="slidenum">
              <a:t>&lt;#&gt;</a:t>
            </a:fld>
          </a:p>
        </p:txBody>
      </p:sp>
      <p:sp>
        <p:nvSpPr>
          <p:cNvPr id="8" name="PlaceHolder 7"/>
          <p:cNvSpPr>
            <a:spLocks noGrp="1"/>
          </p:cNvSpPr>
          <p:nvPr>
            <p:ph type="dt" idx="12"/>
          </p:nvPr>
        </p:nvSpPr>
        <p:spPr/>
        <p:txBody>
          <a:bodyPr/>
          <a:p>
            <a:r>
              <a:rPr lang="en-US"/>
              <a:t/>
            </a: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65"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66" name="PlaceHolder 2"/>
          <p:cNvSpPr>
            <a:spLocks noGrp="1"/>
          </p:cNvSpPr>
          <p:nvPr>
            <p:ph/>
          </p:nvPr>
        </p:nvSpPr>
        <p:spPr>
          <a:xfrm>
            <a:off x="503280" y="1819440"/>
            <a:ext cx="905040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67" name="PlaceHolder 3"/>
          <p:cNvSpPr>
            <a:spLocks noGrp="1"/>
          </p:cNvSpPr>
          <p:nvPr>
            <p:ph/>
          </p:nvPr>
        </p:nvSpPr>
        <p:spPr>
          <a:xfrm>
            <a:off x="503280" y="4172760"/>
            <a:ext cx="905040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5" name="PlaceHolder 4"/>
          <p:cNvSpPr>
            <a:spLocks noGrp="1"/>
          </p:cNvSpPr>
          <p:nvPr>
            <p:ph type="ftr" idx="10"/>
          </p:nvPr>
        </p:nvSpPr>
        <p:spPr/>
        <p:txBody>
          <a:bodyPr/>
          <a:p>
            <a:r>
              <a:t>Footer</a:t>
            </a:r>
          </a:p>
        </p:txBody>
      </p:sp>
      <p:sp>
        <p:nvSpPr>
          <p:cNvPr id="6" name="PlaceHolder 5"/>
          <p:cNvSpPr>
            <a:spLocks noGrp="1"/>
          </p:cNvSpPr>
          <p:nvPr>
            <p:ph type="sldNum" idx="11"/>
          </p:nvPr>
        </p:nvSpPr>
        <p:spPr/>
        <p:txBody>
          <a:bodyPr/>
          <a:p>
            <a:fld id="{8BE4E331-BC64-4A79-AA4B-3E764B7FF5BB}" type="slidenum">
              <a:t>&lt;#&gt;</a:t>
            </a:fld>
          </a:p>
        </p:txBody>
      </p:sp>
      <p:sp>
        <p:nvSpPr>
          <p:cNvPr id="7" name="PlaceHolder 6"/>
          <p:cNvSpPr>
            <a:spLocks noGrp="1"/>
          </p:cNvSpPr>
          <p:nvPr>
            <p:ph type="dt" idx="12"/>
          </p:nvPr>
        </p:nvSpPr>
        <p:spPr/>
        <p:txBody>
          <a:bodyPr/>
          <a:p>
            <a:r>
              <a:rPr lang="en-US"/>
              <a:t/>
            </a: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68"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69" name="PlaceHolder 2"/>
          <p:cNvSpPr>
            <a:spLocks noGrp="1"/>
          </p:cNvSpPr>
          <p:nvPr>
            <p:ph/>
          </p:nvPr>
        </p:nvSpPr>
        <p:spPr>
          <a:xfrm>
            <a:off x="50328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70" name="PlaceHolder 3"/>
          <p:cNvSpPr>
            <a:spLocks noGrp="1"/>
          </p:cNvSpPr>
          <p:nvPr>
            <p:ph/>
          </p:nvPr>
        </p:nvSpPr>
        <p:spPr>
          <a:xfrm>
            <a:off x="5140800" y="181944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71" name="PlaceHolder 4"/>
          <p:cNvSpPr>
            <a:spLocks noGrp="1"/>
          </p:cNvSpPr>
          <p:nvPr>
            <p:ph/>
          </p:nvPr>
        </p:nvSpPr>
        <p:spPr>
          <a:xfrm>
            <a:off x="503280" y="417276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72" name="PlaceHolder 5"/>
          <p:cNvSpPr>
            <a:spLocks noGrp="1"/>
          </p:cNvSpPr>
          <p:nvPr>
            <p:ph/>
          </p:nvPr>
        </p:nvSpPr>
        <p:spPr>
          <a:xfrm>
            <a:off x="5140800" y="4172760"/>
            <a:ext cx="441648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7" name="PlaceHolder 6"/>
          <p:cNvSpPr>
            <a:spLocks noGrp="1"/>
          </p:cNvSpPr>
          <p:nvPr>
            <p:ph type="ftr" idx="10"/>
          </p:nvPr>
        </p:nvSpPr>
        <p:spPr/>
        <p:txBody>
          <a:bodyPr/>
          <a:p>
            <a:r>
              <a:t>Footer</a:t>
            </a:r>
          </a:p>
        </p:txBody>
      </p:sp>
      <p:sp>
        <p:nvSpPr>
          <p:cNvPr id="8" name="PlaceHolder 7"/>
          <p:cNvSpPr>
            <a:spLocks noGrp="1"/>
          </p:cNvSpPr>
          <p:nvPr>
            <p:ph type="sldNum" idx="11"/>
          </p:nvPr>
        </p:nvSpPr>
        <p:spPr/>
        <p:txBody>
          <a:bodyPr/>
          <a:p>
            <a:fld id="{20AC0810-D268-487E-B05A-88536A8C73D2}" type="slidenum">
              <a:t>&lt;#&gt;</a:t>
            </a:fld>
          </a:p>
        </p:txBody>
      </p:sp>
      <p:sp>
        <p:nvSpPr>
          <p:cNvPr id="9" name="PlaceHolder 8"/>
          <p:cNvSpPr>
            <a:spLocks noGrp="1"/>
          </p:cNvSpPr>
          <p:nvPr>
            <p:ph type="dt" idx="12"/>
          </p:nvPr>
        </p:nvSpPr>
        <p:spPr/>
        <p:txBody>
          <a:bodyPr/>
          <a:p>
            <a:r>
              <a:rPr lang="en-US"/>
              <a:t/>
            </a: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74" name="PlaceHolder 2"/>
          <p:cNvSpPr>
            <a:spLocks noGrp="1"/>
          </p:cNvSpPr>
          <p:nvPr>
            <p:ph/>
          </p:nvPr>
        </p:nvSpPr>
        <p:spPr>
          <a:xfrm>
            <a:off x="503280" y="181944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75" name="PlaceHolder 3"/>
          <p:cNvSpPr>
            <a:spLocks noGrp="1"/>
          </p:cNvSpPr>
          <p:nvPr>
            <p:ph/>
          </p:nvPr>
        </p:nvSpPr>
        <p:spPr>
          <a:xfrm>
            <a:off x="3563280" y="181944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76" name="PlaceHolder 4"/>
          <p:cNvSpPr>
            <a:spLocks noGrp="1"/>
          </p:cNvSpPr>
          <p:nvPr>
            <p:ph/>
          </p:nvPr>
        </p:nvSpPr>
        <p:spPr>
          <a:xfrm>
            <a:off x="6623280" y="181944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77" name="PlaceHolder 5"/>
          <p:cNvSpPr>
            <a:spLocks noGrp="1"/>
          </p:cNvSpPr>
          <p:nvPr>
            <p:ph/>
          </p:nvPr>
        </p:nvSpPr>
        <p:spPr>
          <a:xfrm>
            <a:off x="503280" y="417276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78" name="PlaceHolder 6"/>
          <p:cNvSpPr>
            <a:spLocks noGrp="1"/>
          </p:cNvSpPr>
          <p:nvPr>
            <p:ph/>
          </p:nvPr>
        </p:nvSpPr>
        <p:spPr>
          <a:xfrm>
            <a:off x="3563280" y="417276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179" name="PlaceHolder 7"/>
          <p:cNvSpPr>
            <a:spLocks noGrp="1"/>
          </p:cNvSpPr>
          <p:nvPr>
            <p:ph/>
          </p:nvPr>
        </p:nvSpPr>
        <p:spPr>
          <a:xfrm>
            <a:off x="6623280" y="4172760"/>
            <a:ext cx="2913840" cy="2148840"/>
          </a:xfrm>
          <a:prstGeom prst="rect">
            <a:avLst/>
          </a:prstGeom>
          <a:noFill/>
          <a:ln w="0">
            <a:noFill/>
          </a:ln>
        </p:spPr>
        <p:txBody>
          <a:bodyPr lIns="0" rIns="0" tIns="28440" bIns="0" anchor="t">
            <a:normAutofit/>
          </a:bodyPr>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9" name="PlaceHolder 8"/>
          <p:cNvSpPr>
            <a:spLocks noGrp="1"/>
          </p:cNvSpPr>
          <p:nvPr>
            <p:ph type="ftr" idx="10"/>
          </p:nvPr>
        </p:nvSpPr>
        <p:spPr/>
        <p:txBody>
          <a:bodyPr/>
          <a:p>
            <a:r>
              <a:t>Footer</a:t>
            </a:r>
          </a:p>
        </p:txBody>
      </p:sp>
      <p:sp>
        <p:nvSpPr>
          <p:cNvPr id="10" name="PlaceHolder 9"/>
          <p:cNvSpPr>
            <a:spLocks noGrp="1"/>
          </p:cNvSpPr>
          <p:nvPr>
            <p:ph type="sldNum" idx="11"/>
          </p:nvPr>
        </p:nvSpPr>
        <p:spPr/>
        <p:txBody>
          <a:bodyPr/>
          <a:p>
            <a:fld id="{5B54CD35-C0BA-421D-A849-995ADDA0DFA3}" type="slidenum">
              <a:t>&lt;#&gt;</a:t>
            </a:fld>
          </a:p>
        </p:txBody>
      </p:sp>
      <p:sp>
        <p:nvSpPr>
          <p:cNvPr id="11" name="PlaceHolder 10"/>
          <p:cNvSpPr>
            <a:spLocks noGrp="1"/>
          </p:cNvSpPr>
          <p:nvPr>
            <p:ph type="dt" idx="12"/>
          </p:nvPr>
        </p:nvSpPr>
        <p:spPr/>
        <p:txBody>
          <a:bodyPr/>
          <a:p>
            <a:r>
              <a:rPr lang="en-US"/>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
          <p:cNvSpPr/>
          <p:nvPr/>
        </p:nvSpPr>
        <p:spPr>
          <a:xfrm>
            <a:off x="0" y="5921280"/>
            <a:ext cx="1974960" cy="1849680"/>
          </a:xfrm>
          <a:custGeom>
            <a:avLst/>
            <a:gdLst/>
            <a:ahLst/>
            <a:rect l="l" t="t" r="r" b="b"/>
            <a:pathLst>
              <a:path w="5488" h="5140">
                <a:moveTo>
                  <a:pt x="0" y="0"/>
                </a:moveTo>
                <a:lnTo>
                  <a:pt x="0" y="5140"/>
                </a:lnTo>
                <a:lnTo>
                  <a:pt x="5488" y="5140"/>
                </a:lnTo>
                <a:lnTo>
                  <a:pt x="0" y="0"/>
                </a:lnTo>
                <a:close/>
              </a:path>
            </a:pathLst>
          </a:custGeom>
          <a:solidFill>
            <a:srgbClr val="780373"/>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
        <p:nvSpPr>
          <p:cNvPr id="1" name=""/>
          <p:cNvSpPr/>
          <p:nvPr/>
        </p:nvSpPr>
        <p:spPr>
          <a:xfrm>
            <a:off x="0" y="0"/>
            <a:ext cx="1076400" cy="4686480"/>
          </a:xfrm>
          <a:custGeom>
            <a:avLst/>
            <a:gdLst/>
            <a:ahLst/>
            <a:rect l="l" t="t" r="r" b="b"/>
            <a:pathLst>
              <a:path w="2994" h="13023">
                <a:moveTo>
                  <a:pt x="0" y="0"/>
                </a:moveTo>
                <a:lnTo>
                  <a:pt x="0" y="13023"/>
                </a:lnTo>
                <a:lnTo>
                  <a:pt x="2994" y="0"/>
                </a:lnTo>
                <a:lnTo>
                  <a:pt x="0" y="0"/>
                </a:lnTo>
                <a:close/>
              </a:path>
            </a:pathLst>
          </a:custGeom>
          <a:solidFill>
            <a:srgbClr val="f10d0c"/>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
        <p:nvSpPr>
          <p:cNvPr id="2" name=""/>
          <p:cNvSpPr/>
          <p:nvPr/>
        </p:nvSpPr>
        <p:spPr>
          <a:xfrm>
            <a:off x="7723080" y="0"/>
            <a:ext cx="2333880" cy="2219400"/>
          </a:xfrm>
          <a:custGeom>
            <a:avLst/>
            <a:gdLst/>
            <a:ahLst/>
            <a:rect l="l" t="t" r="r" b="b"/>
            <a:pathLst>
              <a:path w="6486" h="6169">
                <a:moveTo>
                  <a:pt x="6486" y="0"/>
                </a:moveTo>
                <a:lnTo>
                  <a:pt x="0" y="0"/>
                </a:lnTo>
                <a:lnTo>
                  <a:pt x="6486" y="6169"/>
                </a:lnTo>
                <a:lnTo>
                  <a:pt x="6486" y="0"/>
                </a:lnTo>
                <a:close/>
              </a:path>
            </a:pathLst>
          </a:custGeom>
          <a:solidFill>
            <a:srgbClr val="e8a202"/>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
        <p:nvSpPr>
          <p:cNvPr id="3" name=""/>
          <p:cNvSpPr/>
          <p:nvPr/>
        </p:nvSpPr>
        <p:spPr>
          <a:xfrm>
            <a:off x="8980560" y="3454560"/>
            <a:ext cx="1076400" cy="4316400"/>
          </a:xfrm>
          <a:custGeom>
            <a:avLst/>
            <a:gdLst/>
            <a:ahLst/>
            <a:rect l="l" t="t" r="r" b="b"/>
            <a:pathLst>
              <a:path w="2994" h="11995">
                <a:moveTo>
                  <a:pt x="2994" y="11995"/>
                </a:moveTo>
                <a:lnTo>
                  <a:pt x="2994" y="0"/>
                </a:lnTo>
                <a:lnTo>
                  <a:pt x="0" y="11995"/>
                </a:lnTo>
                <a:lnTo>
                  <a:pt x="2994" y="11995"/>
                </a:lnTo>
                <a:close/>
              </a:path>
            </a:pathLst>
          </a:custGeom>
          <a:solidFill>
            <a:srgbClr val="168253"/>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
        <p:nvSpPr>
          <p:cNvPr id="4" name="PlaceHolder 1"/>
          <p:cNvSpPr>
            <a:spLocks noGrp="1"/>
          </p:cNvSpPr>
          <p:nvPr>
            <p:ph type="ftr" idx="1"/>
          </p:nvPr>
        </p:nvSpPr>
        <p:spPr>
          <a:xfrm>
            <a:off x="3413160" y="7155000"/>
            <a:ext cx="3230640" cy="490320"/>
          </a:xfrm>
          <a:prstGeom prst="rect">
            <a:avLst/>
          </a:prstGeom>
          <a:noFill/>
          <a:ln w="0">
            <a:noFill/>
          </a:ln>
        </p:spPr>
        <p:txBody>
          <a:bodyPr lIns="0" rIns="0" tIns="0" bIns="0" anchor="t">
            <a:noAutofit/>
          </a:bodyPr>
          <a:lstStyle>
            <a:lvl1pPr indent="0" algn="ct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1400" spc="-1" strike="noStrike">
                <a:solidFill>
                  <a:srgbClr val="808080"/>
                </a:solidFill>
                <a:latin typeface="DejaVu Sans"/>
                <a:ea typeface="Segoe UI"/>
              </a:defRPr>
            </a:lvl1pPr>
          </a:lstStyle>
          <a:p>
            <a:pPr indent="0" algn="ct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808080"/>
                </a:solidFill>
                <a:latin typeface="DejaVu Sans"/>
                <a:ea typeface="Segoe UI"/>
              </a:rPr>
              <a:t> </a:t>
            </a:r>
            <a:endParaRPr b="0" lang="en-US" sz="1400" spc="-1" strike="noStrike">
              <a:solidFill>
                <a:srgbClr val="000000"/>
              </a:solidFill>
              <a:latin typeface="Times New Roman"/>
            </a:endParaRPr>
          </a:p>
        </p:txBody>
      </p:sp>
      <p:sp>
        <p:nvSpPr>
          <p:cNvPr id="5" name="PlaceHolder 2"/>
          <p:cNvSpPr>
            <a:spLocks noGrp="1"/>
          </p:cNvSpPr>
          <p:nvPr>
            <p:ph type="sldNum" idx="2"/>
          </p:nvPr>
        </p:nvSpPr>
        <p:spPr>
          <a:xfrm>
            <a:off x="7364520" y="7155000"/>
            <a:ext cx="2332080" cy="490320"/>
          </a:xfrm>
          <a:prstGeom prst="rect">
            <a:avLst/>
          </a:prstGeom>
          <a:noFill/>
          <a:ln w="0">
            <a:noFill/>
          </a:ln>
        </p:spPr>
        <p:txBody>
          <a:bodyPr lIns="0" rIns="0" tIns="0" bIns="0" anchor="t">
            <a:noAutofit/>
          </a:bodyPr>
          <a:lstStyle>
            <a:lvl1pPr indent="0" algn="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1400" spc="-1" strike="noStrike">
                <a:solidFill>
                  <a:srgbClr val="dddddd"/>
                </a:solidFill>
                <a:latin typeface="DejaVu Sans"/>
                <a:ea typeface="Segoe UI"/>
              </a:defRPr>
            </a:lvl1pPr>
          </a:lstStyle>
          <a:p>
            <a:pPr indent="0" algn="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7C8C6326-CB7C-416A-8D74-D6BF12C6AD05}" type="slidenum">
              <a:rPr b="0" lang="en-US" sz="1400" spc="-1" strike="noStrike">
                <a:solidFill>
                  <a:srgbClr val="dddddd"/>
                </a:solidFill>
                <a:latin typeface="DejaVu Sans"/>
                <a:ea typeface="Segoe UI"/>
              </a:rPr>
              <a:t>12</a:t>
            </a:fld>
            <a:endParaRPr b="0" lang="en-US" sz="1400" spc="-1" strike="noStrike">
              <a:solidFill>
                <a:srgbClr val="000000"/>
              </a:solidFill>
              <a:latin typeface="Times New Roman"/>
            </a:endParaRPr>
          </a:p>
        </p:txBody>
      </p:sp>
      <p:sp>
        <p:nvSpPr>
          <p:cNvPr id="6" name="PlaceHolder 3"/>
          <p:cNvSpPr>
            <a:spLocks noGrp="1"/>
          </p:cNvSpPr>
          <p:nvPr>
            <p:ph type="dt" idx="3"/>
          </p:nvPr>
        </p:nvSpPr>
        <p:spPr>
          <a:xfrm>
            <a:off x="358560" y="7155000"/>
            <a:ext cx="2331720" cy="490320"/>
          </a:xfrm>
          <a:prstGeom prst="rect">
            <a:avLst/>
          </a:prstGeom>
          <a:noFill/>
          <a:ln w="0">
            <a:noFill/>
          </a:ln>
        </p:spPr>
        <p:txBody>
          <a:bodyPr lIns="0" rIns="0" tIns="0" bIns="0" anchor="t">
            <a:noAutofit/>
          </a:bodyPr>
          <a:lstStyle>
            <a:lvl1pPr indent="0">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1400" spc="-1" strike="noStrike">
                <a:solidFill>
                  <a:srgbClr val="000000"/>
                </a:solidFill>
                <a:latin typeface="Times New Roman"/>
                <a:ea typeface="Segoe UI"/>
              </a:defRPr>
            </a:lvl1pPr>
          </a:lstStyle>
          <a:p>
            <a:pPr indent="0">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000000"/>
                </a:solidFill>
                <a:latin typeface="Times New Roman"/>
                <a:ea typeface="Segoe UI"/>
              </a:rPr>
              <a:t> </a:t>
            </a:r>
            <a:endParaRPr b="0" lang="en-US" sz="1400" spc="-1" strike="noStrike">
              <a:solidFill>
                <a:srgbClr val="000000"/>
              </a:solidFill>
              <a:latin typeface="Times New Roman"/>
            </a:endParaRPr>
          </a:p>
        </p:txBody>
      </p:sp>
      <p:sp>
        <p:nvSpPr>
          <p:cNvPr id="7" name="PlaceHolder 4"/>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8" name="PlaceHolder 5"/>
          <p:cNvSpPr>
            <a:spLocks noGrp="1"/>
          </p:cNvSpPr>
          <p:nvPr>
            <p:ph type="body"/>
          </p:nvPr>
        </p:nvSpPr>
        <p:spPr>
          <a:xfrm>
            <a:off x="503280" y="1819440"/>
            <a:ext cx="905040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Second Outline Level</a:t>
            </a:r>
            <a:endParaRPr b="0" lang="en-US" sz="3200" spc="-1" strike="noStrike">
              <a:solidFill>
                <a:srgbClr val="000000"/>
              </a:solidFill>
              <a:latin typeface="Arial"/>
            </a:endParaRPr>
          </a:p>
          <a:p>
            <a:pPr lvl="2"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Third Outline Level</a:t>
            </a:r>
            <a:endParaRPr b="0" lang="en-US" sz="3200" spc="-1" strike="noStrike">
              <a:solidFill>
                <a:srgbClr val="000000"/>
              </a:solidFill>
              <a:latin typeface="Arial"/>
            </a:endParaRPr>
          </a:p>
          <a:p>
            <a:pPr lvl="3"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Fourth Outline Level</a:t>
            </a:r>
            <a:endParaRPr b="0" lang="en-US" sz="3200" spc="-1" strike="noStrike">
              <a:solidFill>
                <a:srgbClr val="000000"/>
              </a:solidFill>
              <a:latin typeface="Arial"/>
            </a:endParaRPr>
          </a:p>
          <a:p>
            <a:pPr lvl="4"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Fifth Outline Level</a:t>
            </a:r>
            <a:endParaRPr b="0" lang="en-US" sz="3200" spc="-1" strike="noStrike">
              <a:solidFill>
                <a:srgbClr val="000000"/>
              </a:solidFill>
              <a:latin typeface="Arial"/>
            </a:endParaRPr>
          </a:p>
          <a:p>
            <a:pPr lvl="5"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Sixth Outline Level</a:t>
            </a:r>
            <a:endParaRPr b="0" lang="en-US" sz="3200" spc="-1" strike="noStrike">
              <a:solidFill>
                <a:srgbClr val="000000"/>
              </a:solidFill>
              <a:latin typeface="Arial"/>
            </a:endParaRPr>
          </a:p>
          <a:p>
            <a:pPr lvl="6"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Seventh Outline Level</a:t>
            </a:r>
            <a:endParaRPr b="0" lang="en-US" sz="32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 name=""/>
          <p:cNvSpPr/>
          <p:nvPr/>
        </p:nvSpPr>
        <p:spPr>
          <a:xfrm>
            <a:off x="0" y="5921280"/>
            <a:ext cx="1974960" cy="1849680"/>
          </a:xfrm>
          <a:custGeom>
            <a:avLst/>
            <a:gdLst/>
            <a:ahLst/>
            <a:rect l="l" t="t" r="r" b="b"/>
            <a:pathLst>
              <a:path w="5488" h="5140">
                <a:moveTo>
                  <a:pt x="0" y="0"/>
                </a:moveTo>
                <a:lnTo>
                  <a:pt x="0" y="5140"/>
                </a:lnTo>
                <a:lnTo>
                  <a:pt x="5488" y="5140"/>
                </a:lnTo>
                <a:lnTo>
                  <a:pt x="0" y="0"/>
                </a:lnTo>
                <a:close/>
              </a:path>
            </a:pathLst>
          </a:custGeom>
          <a:solidFill>
            <a:srgbClr val="780373"/>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
        <p:nvSpPr>
          <p:cNvPr id="46" name=""/>
          <p:cNvSpPr/>
          <p:nvPr/>
        </p:nvSpPr>
        <p:spPr>
          <a:xfrm>
            <a:off x="0" y="0"/>
            <a:ext cx="1076400" cy="4686480"/>
          </a:xfrm>
          <a:custGeom>
            <a:avLst/>
            <a:gdLst/>
            <a:ahLst/>
            <a:rect l="l" t="t" r="r" b="b"/>
            <a:pathLst>
              <a:path w="2994" h="13023">
                <a:moveTo>
                  <a:pt x="0" y="0"/>
                </a:moveTo>
                <a:lnTo>
                  <a:pt x="0" y="13023"/>
                </a:lnTo>
                <a:lnTo>
                  <a:pt x="2994" y="0"/>
                </a:lnTo>
                <a:lnTo>
                  <a:pt x="0" y="0"/>
                </a:lnTo>
                <a:close/>
              </a:path>
            </a:pathLst>
          </a:custGeom>
          <a:solidFill>
            <a:srgbClr val="f10d0c"/>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
        <p:nvSpPr>
          <p:cNvPr id="47" name=""/>
          <p:cNvSpPr/>
          <p:nvPr/>
        </p:nvSpPr>
        <p:spPr>
          <a:xfrm>
            <a:off x="7723080" y="0"/>
            <a:ext cx="2333880" cy="2219400"/>
          </a:xfrm>
          <a:custGeom>
            <a:avLst/>
            <a:gdLst/>
            <a:ahLst/>
            <a:rect l="l" t="t" r="r" b="b"/>
            <a:pathLst>
              <a:path w="6486" h="6169">
                <a:moveTo>
                  <a:pt x="6486" y="0"/>
                </a:moveTo>
                <a:lnTo>
                  <a:pt x="0" y="0"/>
                </a:lnTo>
                <a:lnTo>
                  <a:pt x="6486" y="6169"/>
                </a:lnTo>
                <a:lnTo>
                  <a:pt x="6486" y="0"/>
                </a:lnTo>
                <a:close/>
              </a:path>
            </a:pathLst>
          </a:custGeom>
          <a:solidFill>
            <a:srgbClr val="e8a202"/>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
        <p:nvSpPr>
          <p:cNvPr id="48" name=""/>
          <p:cNvSpPr/>
          <p:nvPr/>
        </p:nvSpPr>
        <p:spPr>
          <a:xfrm>
            <a:off x="8980560" y="3454560"/>
            <a:ext cx="1076400" cy="4316400"/>
          </a:xfrm>
          <a:custGeom>
            <a:avLst/>
            <a:gdLst/>
            <a:ahLst/>
            <a:rect l="l" t="t" r="r" b="b"/>
            <a:pathLst>
              <a:path w="2994" h="11995">
                <a:moveTo>
                  <a:pt x="2994" y="11995"/>
                </a:moveTo>
                <a:lnTo>
                  <a:pt x="2994" y="0"/>
                </a:lnTo>
                <a:lnTo>
                  <a:pt x="0" y="11995"/>
                </a:lnTo>
                <a:lnTo>
                  <a:pt x="2994" y="11995"/>
                </a:lnTo>
                <a:close/>
              </a:path>
            </a:pathLst>
          </a:custGeom>
          <a:solidFill>
            <a:srgbClr val="168253"/>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
        <p:nvSpPr>
          <p:cNvPr id="49" name="PlaceHolder 1"/>
          <p:cNvSpPr>
            <a:spLocks noGrp="1"/>
          </p:cNvSpPr>
          <p:nvPr>
            <p:ph type="ftr" idx="4"/>
          </p:nvPr>
        </p:nvSpPr>
        <p:spPr>
          <a:xfrm>
            <a:off x="3413160" y="7155000"/>
            <a:ext cx="3230640" cy="490320"/>
          </a:xfrm>
          <a:prstGeom prst="rect">
            <a:avLst/>
          </a:prstGeom>
          <a:noFill/>
          <a:ln w="0">
            <a:noFill/>
          </a:ln>
        </p:spPr>
        <p:txBody>
          <a:bodyPr lIns="0" rIns="0" tIns="0" bIns="0" anchor="t">
            <a:noAutofit/>
          </a:bodyPr>
          <a:lstStyle>
            <a:lvl1pPr indent="0" algn="ct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1400" spc="-1" strike="noStrike">
                <a:solidFill>
                  <a:srgbClr val="808080"/>
                </a:solidFill>
                <a:latin typeface="DejaVu Sans"/>
                <a:ea typeface="Segoe UI"/>
              </a:defRPr>
            </a:lvl1pPr>
          </a:lstStyle>
          <a:p>
            <a:pPr indent="0" algn="ct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808080"/>
                </a:solidFill>
                <a:latin typeface="DejaVu Sans"/>
                <a:ea typeface="Segoe UI"/>
              </a:rPr>
              <a:t>&lt;footer&gt;</a:t>
            </a:r>
            <a:endParaRPr b="0" lang="en-US" sz="1400" spc="-1" strike="noStrike">
              <a:solidFill>
                <a:srgbClr val="000000"/>
              </a:solidFill>
              <a:latin typeface="Times New Roman"/>
            </a:endParaRPr>
          </a:p>
        </p:txBody>
      </p:sp>
      <p:sp>
        <p:nvSpPr>
          <p:cNvPr id="50" name="PlaceHolder 2"/>
          <p:cNvSpPr>
            <a:spLocks noGrp="1"/>
          </p:cNvSpPr>
          <p:nvPr>
            <p:ph type="sldNum" idx="5"/>
          </p:nvPr>
        </p:nvSpPr>
        <p:spPr>
          <a:xfrm>
            <a:off x="7364520" y="7155000"/>
            <a:ext cx="2332080" cy="490320"/>
          </a:xfrm>
          <a:prstGeom prst="rect">
            <a:avLst/>
          </a:prstGeom>
          <a:noFill/>
          <a:ln w="0">
            <a:noFill/>
          </a:ln>
        </p:spPr>
        <p:txBody>
          <a:bodyPr lIns="0" rIns="0" tIns="0" bIns="0" anchor="t">
            <a:noAutofit/>
          </a:bodyPr>
          <a:lstStyle>
            <a:lvl1pPr indent="0" algn="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1400" spc="-1" strike="noStrike">
                <a:solidFill>
                  <a:srgbClr val="dddddd"/>
                </a:solidFill>
                <a:latin typeface="DejaVu Sans"/>
                <a:ea typeface="Segoe UI"/>
              </a:defRPr>
            </a:lvl1pPr>
          </a:lstStyle>
          <a:p>
            <a:pPr indent="0" algn="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D5E49683-0E4F-465F-B2E5-6957567159E1}" type="slidenum">
              <a:rPr b="0" lang="en-US" sz="1400" spc="-1" strike="noStrike">
                <a:solidFill>
                  <a:srgbClr val="dddddd"/>
                </a:solidFill>
                <a:latin typeface="DejaVu Sans"/>
                <a:ea typeface="Segoe UI"/>
              </a:rPr>
              <a:t>&lt;number&gt;</a:t>
            </a:fld>
            <a:endParaRPr b="0" lang="en-US" sz="1400" spc="-1" strike="noStrike">
              <a:solidFill>
                <a:srgbClr val="000000"/>
              </a:solidFill>
              <a:latin typeface="Times New Roman"/>
            </a:endParaRPr>
          </a:p>
        </p:txBody>
      </p:sp>
      <p:sp>
        <p:nvSpPr>
          <p:cNvPr id="51" name="PlaceHolder 3"/>
          <p:cNvSpPr>
            <a:spLocks noGrp="1"/>
          </p:cNvSpPr>
          <p:nvPr>
            <p:ph type="dt" idx="6"/>
          </p:nvPr>
        </p:nvSpPr>
        <p:spPr>
          <a:xfrm>
            <a:off x="358560" y="7155000"/>
            <a:ext cx="2331720" cy="490320"/>
          </a:xfrm>
          <a:prstGeom prst="rect">
            <a:avLst/>
          </a:prstGeom>
          <a:noFill/>
          <a:ln w="0">
            <a:noFill/>
          </a:ln>
        </p:spPr>
        <p:txBody>
          <a:bodyPr lIns="0" rIns="0" tIns="0" bIns="0" anchor="t">
            <a:noAutofit/>
          </a:bodyPr>
          <a:lstStyle>
            <a:lvl1pPr indent="0">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1400" spc="-1" strike="noStrike">
                <a:solidFill>
                  <a:srgbClr val="000000"/>
                </a:solidFill>
                <a:latin typeface="Times New Roman"/>
                <a:ea typeface="Segoe UI"/>
              </a:defRPr>
            </a:lvl1pPr>
          </a:lstStyle>
          <a:p>
            <a:pPr indent="0">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000000"/>
                </a:solidFill>
                <a:latin typeface="Times New Roman"/>
                <a:ea typeface="Segoe UI"/>
              </a:rPr>
              <a:t>&lt;date/time&gt;</a:t>
            </a:r>
            <a:endParaRPr b="0" lang="en-US" sz="1400" spc="-1" strike="noStrike">
              <a:solidFill>
                <a:srgbClr val="000000"/>
              </a:solidFill>
              <a:latin typeface="Times New Roman"/>
            </a:endParaRPr>
          </a:p>
        </p:txBody>
      </p:sp>
      <p:sp>
        <p:nvSpPr>
          <p:cNvPr id="52" name="PlaceHolder 4"/>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53" name="PlaceHolder 5"/>
          <p:cNvSpPr>
            <a:spLocks noGrp="1"/>
          </p:cNvSpPr>
          <p:nvPr>
            <p:ph type="body"/>
          </p:nvPr>
        </p:nvSpPr>
        <p:spPr>
          <a:xfrm>
            <a:off x="503280" y="1819440"/>
            <a:ext cx="905040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Second Outline Level</a:t>
            </a:r>
            <a:endParaRPr b="0" lang="en-US" sz="3200" spc="-1" strike="noStrike">
              <a:solidFill>
                <a:srgbClr val="000000"/>
              </a:solidFill>
              <a:latin typeface="Arial"/>
            </a:endParaRPr>
          </a:p>
          <a:p>
            <a:pPr lvl="2"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Third Outline Level</a:t>
            </a:r>
            <a:endParaRPr b="0" lang="en-US" sz="3200" spc="-1" strike="noStrike">
              <a:solidFill>
                <a:srgbClr val="000000"/>
              </a:solidFill>
              <a:latin typeface="Arial"/>
            </a:endParaRPr>
          </a:p>
          <a:p>
            <a:pPr lvl="3"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Fourth Outline Level</a:t>
            </a:r>
            <a:endParaRPr b="0" lang="en-US" sz="3200" spc="-1" strike="noStrike">
              <a:solidFill>
                <a:srgbClr val="000000"/>
              </a:solidFill>
              <a:latin typeface="Arial"/>
            </a:endParaRPr>
          </a:p>
          <a:p>
            <a:pPr lvl="4"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Fifth Outline Level</a:t>
            </a:r>
            <a:endParaRPr b="0" lang="en-US" sz="3200" spc="-1" strike="noStrike">
              <a:solidFill>
                <a:srgbClr val="000000"/>
              </a:solidFill>
              <a:latin typeface="Arial"/>
            </a:endParaRPr>
          </a:p>
          <a:p>
            <a:pPr lvl="5"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Sixth Outline Level</a:t>
            </a:r>
            <a:endParaRPr b="0" lang="en-US" sz="3200" spc="-1" strike="noStrike">
              <a:solidFill>
                <a:srgbClr val="000000"/>
              </a:solidFill>
              <a:latin typeface="Arial"/>
            </a:endParaRPr>
          </a:p>
          <a:p>
            <a:pPr lvl="6"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Seventh Outline Level</a:t>
            </a:r>
            <a:endParaRPr b="0" lang="en-US" sz="32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0" name=""/>
          <p:cNvSpPr/>
          <p:nvPr/>
        </p:nvSpPr>
        <p:spPr>
          <a:xfrm>
            <a:off x="0" y="5921280"/>
            <a:ext cx="1974960" cy="1849680"/>
          </a:xfrm>
          <a:custGeom>
            <a:avLst/>
            <a:gdLst/>
            <a:ahLst/>
            <a:rect l="l" t="t" r="r" b="b"/>
            <a:pathLst>
              <a:path w="5488" h="5140">
                <a:moveTo>
                  <a:pt x="0" y="0"/>
                </a:moveTo>
                <a:lnTo>
                  <a:pt x="0" y="5140"/>
                </a:lnTo>
                <a:lnTo>
                  <a:pt x="5488" y="5140"/>
                </a:lnTo>
                <a:lnTo>
                  <a:pt x="0" y="0"/>
                </a:lnTo>
                <a:close/>
              </a:path>
            </a:pathLst>
          </a:custGeom>
          <a:solidFill>
            <a:srgbClr val="780373"/>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
        <p:nvSpPr>
          <p:cNvPr id="91" name=""/>
          <p:cNvSpPr/>
          <p:nvPr/>
        </p:nvSpPr>
        <p:spPr>
          <a:xfrm>
            <a:off x="0" y="0"/>
            <a:ext cx="1076400" cy="4686480"/>
          </a:xfrm>
          <a:custGeom>
            <a:avLst/>
            <a:gdLst/>
            <a:ahLst/>
            <a:rect l="l" t="t" r="r" b="b"/>
            <a:pathLst>
              <a:path w="2994" h="13023">
                <a:moveTo>
                  <a:pt x="0" y="0"/>
                </a:moveTo>
                <a:lnTo>
                  <a:pt x="0" y="13023"/>
                </a:lnTo>
                <a:lnTo>
                  <a:pt x="2994" y="0"/>
                </a:lnTo>
                <a:lnTo>
                  <a:pt x="0" y="0"/>
                </a:lnTo>
                <a:close/>
              </a:path>
            </a:pathLst>
          </a:custGeom>
          <a:solidFill>
            <a:srgbClr val="f10d0c"/>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
        <p:nvSpPr>
          <p:cNvPr id="92" name=""/>
          <p:cNvSpPr/>
          <p:nvPr/>
        </p:nvSpPr>
        <p:spPr>
          <a:xfrm>
            <a:off x="7723080" y="0"/>
            <a:ext cx="2333880" cy="2219400"/>
          </a:xfrm>
          <a:custGeom>
            <a:avLst/>
            <a:gdLst/>
            <a:ahLst/>
            <a:rect l="l" t="t" r="r" b="b"/>
            <a:pathLst>
              <a:path w="6486" h="6169">
                <a:moveTo>
                  <a:pt x="6486" y="0"/>
                </a:moveTo>
                <a:lnTo>
                  <a:pt x="0" y="0"/>
                </a:lnTo>
                <a:lnTo>
                  <a:pt x="6486" y="6169"/>
                </a:lnTo>
                <a:lnTo>
                  <a:pt x="6486" y="0"/>
                </a:lnTo>
                <a:close/>
              </a:path>
            </a:pathLst>
          </a:custGeom>
          <a:solidFill>
            <a:srgbClr val="e8a202"/>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
        <p:nvSpPr>
          <p:cNvPr id="93" name=""/>
          <p:cNvSpPr/>
          <p:nvPr/>
        </p:nvSpPr>
        <p:spPr>
          <a:xfrm>
            <a:off x="8980560" y="3454560"/>
            <a:ext cx="1076400" cy="4316400"/>
          </a:xfrm>
          <a:custGeom>
            <a:avLst/>
            <a:gdLst/>
            <a:ahLst/>
            <a:rect l="l" t="t" r="r" b="b"/>
            <a:pathLst>
              <a:path w="2994" h="11995">
                <a:moveTo>
                  <a:pt x="2994" y="11995"/>
                </a:moveTo>
                <a:lnTo>
                  <a:pt x="2994" y="0"/>
                </a:lnTo>
                <a:lnTo>
                  <a:pt x="0" y="11995"/>
                </a:lnTo>
                <a:lnTo>
                  <a:pt x="2994" y="11995"/>
                </a:lnTo>
                <a:close/>
              </a:path>
            </a:pathLst>
          </a:custGeom>
          <a:solidFill>
            <a:srgbClr val="168253"/>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
        <p:nvSpPr>
          <p:cNvPr id="94"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95" name="PlaceHolder 2"/>
          <p:cNvSpPr>
            <a:spLocks noGrp="1"/>
          </p:cNvSpPr>
          <p:nvPr>
            <p:ph type="body"/>
          </p:nvPr>
        </p:nvSpPr>
        <p:spPr>
          <a:xfrm>
            <a:off x="502920" y="1819440"/>
            <a:ext cx="4414680" cy="4505040"/>
          </a:xfrm>
          <a:prstGeom prst="rect">
            <a:avLst/>
          </a:prstGeom>
          <a:noFill/>
          <a:ln w="0">
            <a:noFill/>
          </a:ln>
        </p:spPr>
        <p:txBody>
          <a:bodyPr lIns="0" rIns="0" tIns="0" bIns="0" anchor="t">
            <a:normAutofit fontScale="81000"/>
          </a:bodyPr>
          <a:p>
            <a:pPr marL="343080" indent="0">
              <a:lnSpc>
                <a:spcPct val="93000"/>
              </a:lnSpc>
              <a:spcBef>
                <a:spcPts val="1426"/>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Second Outline Level</a:t>
            </a:r>
            <a:endParaRPr b="0" lang="en-US" sz="3200" spc="-1" strike="noStrike">
              <a:solidFill>
                <a:srgbClr val="000000"/>
              </a:solidFill>
              <a:latin typeface="Arial"/>
            </a:endParaRPr>
          </a:p>
          <a:p>
            <a:pPr lvl="2"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Third Outline Level</a:t>
            </a:r>
            <a:endParaRPr b="0" lang="en-US" sz="3200" spc="-1" strike="noStrike">
              <a:solidFill>
                <a:srgbClr val="000000"/>
              </a:solidFill>
              <a:latin typeface="Arial"/>
            </a:endParaRPr>
          </a:p>
          <a:p>
            <a:pPr lvl="3"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Fourth Outline Level</a:t>
            </a:r>
            <a:endParaRPr b="0" lang="en-US" sz="3200" spc="-1" strike="noStrike">
              <a:solidFill>
                <a:srgbClr val="000000"/>
              </a:solidFill>
              <a:latin typeface="Arial"/>
            </a:endParaRPr>
          </a:p>
          <a:p>
            <a:pPr lvl="4"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Fifth Outline Level</a:t>
            </a:r>
            <a:endParaRPr b="0" lang="en-US" sz="3200" spc="-1" strike="noStrike">
              <a:solidFill>
                <a:srgbClr val="000000"/>
              </a:solidFill>
              <a:latin typeface="Arial"/>
            </a:endParaRPr>
          </a:p>
          <a:p>
            <a:pPr lvl="5"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Sixth Outline Level</a:t>
            </a:r>
            <a:endParaRPr b="0" lang="en-US" sz="3200" spc="-1" strike="noStrike">
              <a:solidFill>
                <a:srgbClr val="000000"/>
              </a:solidFill>
              <a:latin typeface="Arial"/>
            </a:endParaRPr>
          </a:p>
          <a:p>
            <a:pPr lvl="6"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Seventh Outline Level</a:t>
            </a:r>
            <a:endParaRPr b="0" lang="en-US" sz="3200" spc="-1" strike="noStrike">
              <a:solidFill>
                <a:srgbClr val="000000"/>
              </a:solidFill>
              <a:latin typeface="Arial"/>
            </a:endParaRPr>
          </a:p>
        </p:txBody>
      </p:sp>
      <p:sp>
        <p:nvSpPr>
          <p:cNvPr id="96" name="PlaceHolder 3"/>
          <p:cNvSpPr>
            <a:spLocks noGrp="1"/>
          </p:cNvSpPr>
          <p:nvPr>
            <p:ph type="ftr" idx="7"/>
          </p:nvPr>
        </p:nvSpPr>
        <p:spPr>
          <a:xfrm>
            <a:off x="3413160" y="7155000"/>
            <a:ext cx="3230640" cy="490320"/>
          </a:xfrm>
          <a:prstGeom prst="rect">
            <a:avLst/>
          </a:prstGeom>
          <a:noFill/>
          <a:ln w="0">
            <a:noFill/>
          </a:ln>
        </p:spPr>
        <p:txBody>
          <a:bodyPr lIns="0" rIns="0" tIns="0" bIns="0" anchor="t">
            <a:noAutofit/>
          </a:bodyPr>
          <a:lstStyle>
            <a:lvl1pPr indent="0" algn="ct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1400" spc="-1" strike="noStrike">
                <a:solidFill>
                  <a:srgbClr val="808080"/>
                </a:solidFill>
                <a:latin typeface="DejaVu Sans"/>
                <a:ea typeface="Segoe UI"/>
              </a:defRPr>
            </a:lvl1pPr>
          </a:lstStyle>
          <a:p>
            <a:pPr indent="0" algn="ct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808080"/>
                </a:solidFill>
                <a:latin typeface="DejaVu Sans"/>
                <a:ea typeface="Segoe UI"/>
              </a:rPr>
              <a:t>&lt;footer&gt;</a:t>
            </a:r>
            <a:endParaRPr b="0" lang="en-US" sz="1400" spc="-1" strike="noStrike">
              <a:solidFill>
                <a:srgbClr val="000000"/>
              </a:solidFill>
              <a:latin typeface="Times New Roman"/>
            </a:endParaRPr>
          </a:p>
        </p:txBody>
      </p:sp>
      <p:sp>
        <p:nvSpPr>
          <p:cNvPr id="97" name="PlaceHolder 4"/>
          <p:cNvSpPr>
            <a:spLocks noGrp="1"/>
          </p:cNvSpPr>
          <p:nvPr>
            <p:ph type="sldNum" idx="8"/>
          </p:nvPr>
        </p:nvSpPr>
        <p:spPr>
          <a:xfrm>
            <a:off x="7364520" y="7155000"/>
            <a:ext cx="2332080" cy="490320"/>
          </a:xfrm>
          <a:prstGeom prst="rect">
            <a:avLst/>
          </a:prstGeom>
          <a:noFill/>
          <a:ln w="0">
            <a:noFill/>
          </a:ln>
        </p:spPr>
        <p:txBody>
          <a:bodyPr lIns="0" rIns="0" tIns="0" bIns="0" anchor="t">
            <a:noAutofit/>
          </a:bodyPr>
          <a:lstStyle>
            <a:lvl1pPr indent="0" algn="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1400" spc="-1" strike="noStrike">
                <a:solidFill>
                  <a:srgbClr val="dddddd"/>
                </a:solidFill>
                <a:latin typeface="DejaVu Sans"/>
                <a:ea typeface="Segoe UI"/>
              </a:defRPr>
            </a:lvl1pPr>
          </a:lstStyle>
          <a:p>
            <a:pPr indent="0" algn="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1906FD9B-CA3D-4120-BE37-2D1B36B6BAC7}" type="slidenum">
              <a:rPr b="0" lang="en-US" sz="1400" spc="-1" strike="noStrike">
                <a:solidFill>
                  <a:srgbClr val="dddddd"/>
                </a:solidFill>
                <a:latin typeface="DejaVu Sans"/>
                <a:ea typeface="Segoe UI"/>
              </a:rPr>
              <a:t>&lt;number&gt;</a:t>
            </a:fld>
            <a:endParaRPr b="0" lang="en-US" sz="1400" spc="-1" strike="noStrike">
              <a:solidFill>
                <a:srgbClr val="000000"/>
              </a:solidFill>
              <a:latin typeface="Times New Roman"/>
            </a:endParaRPr>
          </a:p>
        </p:txBody>
      </p:sp>
      <p:sp>
        <p:nvSpPr>
          <p:cNvPr id="98" name="PlaceHolder 5"/>
          <p:cNvSpPr>
            <a:spLocks noGrp="1"/>
          </p:cNvSpPr>
          <p:nvPr>
            <p:ph type="dt" idx="9"/>
          </p:nvPr>
        </p:nvSpPr>
        <p:spPr>
          <a:xfrm>
            <a:off x="358560" y="7155000"/>
            <a:ext cx="2331720" cy="490320"/>
          </a:xfrm>
          <a:prstGeom prst="rect">
            <a:avLst/>
          </a:prstGeom>
          <a:noFill/>
          <a:ln w="0">
            <a:noFill/>
          </a:ln>
        </p:spPr>
        <p:txBody>
          <a:bodyPr lIns="0" rIns="0" tIns="0" bIns="0" anchor="t">
            <a:noAutofit/>
          </a:bodyPr>
          <a:lstStyle>
            <a:lvl1pPr indent="0">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1400" spc="-1" strike="noStrike">
                <a:solidFill>
                  <a:srgbClr val="000000"/>
                </a:solidFill>
                <a:latin typeface="Times New Roman"/>
                <a:ea typeface="Segoe UI"/>
              </a:defRPr>
            </a:lvl1pPr>
          </a:lstStyle>
          <a:p>
            <a:pPr indent="0">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000000"/>
                </a:solidFill>
                <a:latin typeface="Times New Roman"/>
                <a:ea typeface="Segoe UI"/>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5" name=""/>
          <p:cNvSpPr/>
          <p:nvPr/>
        </p:nvSpPr>
        <p:spPr>
          <a:xfrm>
            <a:off x="0" y="5921280"/>
            <a:ext cx="1974960" cy="1849680"/>
          </a:xfrm>
          <a:custGeom>
            <a:avLst/>
            <a:gdLst/>
            <a:ahLst/>
            <a:rect l="l" t="t" r="r" b="b"/>
            <a:pathLst>
              <a:path w="5488" h="5140">
                <a:moveTo>
                  <a:pt x="0" y="0"/>
                </a:moveTo>
                <a:lnTo>
                  <a:pt x="0" y="5140"/>
                </a:lnTo>
                <a:lnTo>
                  <a:pt x="5488" y="5140"/>
                </a:lnTo>
                <a:lnTo>
                  <a:pt x="0" y="0"/>
                </a:lnTo>
                <a:close/>
              </a:path>
            </a:pathLst>
          </a:custGeom>
          <a:solidFill>
            <a:srgbClr val="780373"/>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
        <p:nvSpPr>
          <p:cNvPr id="136" name=""/>
          <p:cNvSpPr/>
          <p:nvPr/>
        </p:nvSpPr>
        <p:spPr>
          <a:xfrm>
            <a:off x="0" y="0"/>
            <a:ext cx="1076400" cy="4686480"/>
          </a:xfrm>
          <a:custGeom>
            <a:avLst/>
            <a:gdLst/>
            <a:ahLst/>
            <a:rect l="l" t="t" r="r" b="b"/>
            <a:pathLst>
              <a:path w="2994" h="13023">
                <a:moveTo>
                  <a:pt x="0" y="0"/>
                </a:moveTo>
                <a:lnTo>
                  <a:pt x="0" y="13023"/>
                </a:lnTo>
                <a:lnTo>
                  <a:pt x="2994" y="0"/>
                </a:lnTo>
                <a:lnTo>
                  <a:pt x="0" y="0"/>
                </a:lnTo>
                <a:close/>
              </a:path>
            </a:pathLst>
          </a:custGeom>
          <a:solidFill>
            <a:srgbClr val="f10d0c"/>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
        <p:nvSpPr>
          <p:cNvPr id="137" name=""/>
          <p:cNvSpPr/>
          <p:nvPr/>
        </p:nvSpPr>
        <p:spPr>
          <a:xfrm>
            <a:off x="7723080" y="0"/>
            <a:ext cx="2333880" cy="2219400"/>
          </a:xfrm>
          <a:custGeom>
            <a:avLst/>
            <a:gdLst/>
            <a:ahLst/>
            <a:rect l="l" t="t" r="r" b="b"/>
            <a:pathLst>
              <a:path w="6486" h="6169">
                <a:moveTo>
                  <a:pt x="6486" y="0"/>
                </a:moveTo>
                <a:lnTo>
                  <a:pt x="0" y="0"/>
                </a:lnTo>
                <a:lnTo>
                  <a:pt x="6486" y="6169"/>
                </a:lnTo>
                <a:lnTo>
                  <a:pt x="6486" y="0"/>
                </a:lnTo>
                <a:close/>
              </a:path>
            </a:pathLst>
          </a:custGeom>
          <a:solidFill>
            <a:srgbClr val="e8a202"/>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
        <p:nvSpPr>
          <p:cNvPr id="138" name=""/>
          <p:cNvSpPr/>
          <p:nvPr/>
        </p:nvSpPr>
        <p:spPr>
          <a:xfrm>
            <a:off x="8980560" y="3454560"/>
            <a:ext cx="1076400" cy="4316400"/>
          </a:xfrm>
          <a:custGeom>
            <a:avLst/>
            <a:gdLst/>
            <a:ahLst/>
            <a:rect l="l" t="t" r="r" b="b"/>
            <a:pathLst>
              <a:path w="2994" h="11995">
                <a:moveTo>
                  <a:pt x="2994" y="11995"/>
                </a:moveTo>
                <a:lnTo>
                  <a:pt x="2994" y="0"/>
                </a:lnTo>
                <a:lnTo>
                  <a:pt x="0" y="11995"/>
                </a:lnTo>
                <a:lnTo>
                  <a:pt x="2994" y="11995"/>
                </a:lnTo>
                <a:close/>
              </a:path>
            </a:pathLst>
          </a:custGeom>
          <a:solidFill>
            <a:srgbClr val="168253"/>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
        <p:nvSpPr>
          <p:cNvPr id="139"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140" name="PlaceHolder 2"/>
          <p:cNvSpPr>
            <a:spLocks noGrp="1"/>
          </p:cNvSpPr>
          <p:nvPr>
            <p:ph type="ftr" idx="10"/>
          </p:nvPr>
        </p:nvSpPr>
        <p:spPr>
          <a:xfrm>
            <a:off x="3413160" y="7155000"/>
            <a:ext cx="3230640" cy="490320"/>
          </a:xfrm>
          <a:prstGeom prst="rect">
            <a:avLst/>
          </a:prstGeom>
          <a:noFill/>
          <a:ln w="0">
            <a:noFill/>
          </a:ln>
        </p:spPr>
        <p:txBody>
          <a:bodyPr lIns="0" rIns="0" tIns="0" bIns="0" anchor="t">
            <a:noAutofit/>
          </a:bodyPr>
          <a:lstStyle>
            <a:lvl1pPr indent="0" algn="ct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1400" spc="-1" strike="noStrike">
                <a:solidFill>
                  <a:srgbClr val="808080"/>
                </a:solidFill>
                <a:latin typeface="DejaVu Sans"/>
                <a:ea typeface="Segoe UI"/>
              </a:defRPr>
            </a:lvl1pPr>
          </a:lstStyle>
          <a:p>
            <a:pPr indent="0" algn="ct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808080"/>
                </a:solidFill>
                <a:latin typeface="DejaVu Sans"/>
                <a:ea typeface="Segoe UI"/>
              </a:rPr>
              <a:t>&lt;footer&gt;</a:t>
            </a:r>
            <a:endParaRPr b="0" lang="en-US" sz="1400" spc="-1" strike="noStrike">
              <a:solidFill>
                <a:srgbClr val="000000"/>
              </a:solidFill>
              <a:latin typeface="Times New Roman"/>
            </a:endParaRPr>
          </a:p>
        </p:txBody>
      </p:sp>
      <p:sp>
        <p:nvSpPr>
          <p:cNvPr id="141" name="PlaceHolder 3"/>
          <p:cNvSpPr>
            <a:spLocks noGrp="1"/>
          </p:cNvSpPr>
          <p:nvPr>
            <p:ph type="sldNum" idx="11"/>
          </p:nvPr>
        </p:nvSpPr>
        <p:spPr>
          <a:xfrm>
            <a:off x="7364520" y="7155000"/>
            <a:ext cx="2332080" cy="490320"/>
          </a:xfrm>
          <a:prstGeom prst="rect">
            <a:avLst/>
          </a:prstGeom>
          <a:noFill/>
          <a:ln w="0">
            <a:noFill/>
          </a:ln>
        </p:spPr>
        <p:txBody>
          <a:bodyPr lIns="0" rIns="0" tIns="0" bIns="0" anchor="t">
            <a:noAutofit/>
          </a:bodyPr>
          <a:lstStyle>
            <a:lvl1pPr indent="0" algn="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1400" spc="-1" strike="noStrike">
                <a:solidFill>
                  <a:srgbClr val="dddddd"/>
                </a:solidFill>
                <a:latin typeface="DejaVu Sans"/>
                <a:ea typeface="Segoe UI"/>
              </a:defRPr>
            </a:lvl1pPr>
          </a:lstStyle>
          <a:p>
            <a:pPr indent="0" algn="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B23A8E56-5901-425E-A658-64F3175C0887}" type="slidenum">
              <a:rPr b="0" lang="en-US" sz="1400" spc="-1" strike="noStrike">
                <a:solidFill>
                  <a:srgbClr val="dddddd"/>
                </a:solidFill>
                <a:latin typeface="DejaVu Sans"/>
                <a:ea typeface="Segoe UI"/>
              </a:rPr>
              <a:t>&lt;number&gt;</a:t>
            </a:fld>
            <a:endParaRPr b="0" lang="en-US" sz="1400" spc="-1" strike="noStrike">
              <a:solidFill>
                <a:srgbClr val="000000"/>
              </a:solidFill>
              <a:latin typeface="Times New Roman"/>
            </a:endParaRPr>
          </a:p>
        </p:txBody>
      </p:sp>
      <p:sp>
        <p:nvSpPr>
          <p:cNvPr id="142" name="PlaceHolder 4"/>
          <p:cNvSpPr>
            <a:spLocks noGrp="1"/>
          </p:cNvSpPr>
          <p:nvPr>
            <p:ph type="dt" idx="12"/>
          </p:nvPr>
        </p:nvSpPr>
        <p:spPr>
          <a:xfrm>
            <a:off x="358560" y="7155000"/>
            <a:ext cx="2331720" cy="490320"/>
          </a:xfrm>
          <a:prstGeom prst="rect">
            <a:avLst/>
          </a:prstGeom>
          <a:noFill/>
          <a:ln w="0">
            <a:noFill/>
          </a:ln>
        </p:spPr>
        <p:txBody>
          <a:bodyPr lIns="0" rIns="0" tIns="0" bIns="0" anchor="t">
            <a:noAutofit/>
          </a:bodyPr>
          <a:lstStyle>
            <a:lvl1pPr indent="0">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1400" spc="-1" strike="noStrike">
                <a:solidFill>
                  <a:srgbClr val="000000"/>
                </a:solidFill>
                <a:latin typeface="Times New Roman"/>
                <a:ea typeface="Segoe UI"/>
              </a:defRPr>
            </a:lvl1pPr>
          </a:lstStyle>
          <a:p>
            <a:pPr indent="0">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000000"/>
                </a:solidFill>
                <a:latin typeface="Times New Roman"/>
                <a:ea typeface="Segoe UI"/>
              </a:rPr>
              <a:t>&lt;date/time&gt;</a:t>
            </a:r>
            <a:endParaRPr b="0" lang="en-US" sz="1400" spc="-1" strike="noStrike">
              <a:solidFill>
                <a:srgbClr val="000000"/>
              </a:solidFill>
              <a:latin typeface="Times New Roman"/>
            </a:endParaRPr>
          </a:p>
        </p:txBody>
      </p:sp>
      <p:sp>
        <p:nvSpPr>
          <p:cNvPr id="143" name="PlaceHolder 5"/>
          <p:cNvSpPr>
            <a:spLocks noGrp="1"/>
          </p:cNvSpPr>
          <p:nvPr>
            <p:ph type="body"/>
          </p:nvPr>
        </p:nvSpPr>
        <p:spPr>
          <a:xfrm>
            <a:off x="503280" y="1819440"/>
            <a:ext cx="9050400" cy="4505040"/>
          </a:xfrm>
          <a:prstGeom prst="rect">
            <a:avLst/>
          </a:prstGeom>
          <a:noFill/>
          <a:ln w="0">
            <a:noFill/>
          </a:ln>
        </p:spPr>
        <p:txBody>
          <a:bodyPr lIns="0" rIns="0" tIns="28440" bIns="0" anchor="t">
            <a:normAutofit/>
          </a:bodyPr>
          <a:p>
            <a:pPr marL="343080" indent="0">
              <a:lnSpc>
                <a:spcPct val="93000"/>
              </a:lnSpc>
              <a:spcBef>
                <a:spcPts val="1426"/>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Second Outline Level</a:t>
            </a:r>
            <a:endParaRPr b="0" lang="en-US" sz="3200" spc="-1" strike="noStrike">
              <a:solidFill>
                <a:srgbClr val="000000"/>
              </a:solidFill>
              <a:latin typeface="Arial"/>
            </a:endParaRPr>
          </a:p>
          <a:p>
            <a:pPr lvl="2"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Third Outline Level</a:t>
            </a:r>
            <a:endParaRPr b="0" lang="en-US" sz="3200" spc="-1" strike="noStrike">
              <a:solidFill>
                <a:srgbClr val="000000"/>
              </a:solidFill>
              <a:latin typeface="Arial"/>
            </a:endParaRPr>
          </a:p>
          <a:p>
            <a:pPr lvl="3"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Fourth Outline Level</a:t>
            </a:r>
            <a:endParaRPr b="0" lang="en-US" sz="3200" spc="-1" strike="noStrike">
              <a:solidFill>
                <a:srgbClr val="000000"/>
              </a:solidFill>
              <a:latin typeface="Arial"/>
            </a:endParaRPr>
          </a:p>
          <a:p>
            <a:pPr lvl="4"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Fifth Outline Level</a:t>
            </a:r>
            <a:endParaRPr b="0" lang="en-US" sz="3200" spc="-1" strike="noStrike">
              <a:solidFill>
                <a:srgbClr val="000000"/>
              </a:solidFill>
              <a:latin typeface="Arial"/>
            </a:endParaRPr>
          </a:p>
          <a:p>
            <a:pPr lvl="5"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Sixth Outline Level</a:t>
            </a:r>
            <a:endParaRPr b="0" lang="en-US" sz="3200" spc="-1" strike="noStrike">
              <a:solidFill>
                <a:srgbClr val="000000"/>
              </a:solidFill>
              <a:latin typeface="Arial"/>
            </a:endParaRPr>
          </a:p>
          <a:p>
            <a:pPr lvl="6"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Seventh Outline Level</a:t>
            </a:r>
            <a:endParaRPr b="0" lang="en-US" sz="32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5.xml"/>
</Relationships>
</file>

<file path=ppt/slides/_rels/slide8.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28.xml"/>
</Relationships>
</file>

<file path=ppt/slides/_rels/slide10.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39.xml"/>
</Relationships>
</file>

<file path=ppt/slides/_rels/slide12.xml.rels><?xml version="1.0" encoding="UTF-8"?>
<Relationships xmlns="http://schemas.openxmlformats.org/package/2006/relationships"><Relationship Id="rId1" Type="http://schemas.openxmlformats.org/officeDocument/2006/relationships/hyperlink" Target="mailto:vernporter@yahoo.com" TargetMode="External"/><Relationship Id="rId2" Type="http://schemas.openxmlformats.org/officeDocument/2006/relationships/hyperlink" Target="mailto:echopk26@gmail.com" TargetMode="External"/><Relationship Id="rId3" Type="http://schemas.openxmlformats.org/officeDocument/2006/relationships/slideLayout" Target="../slideLayouts/slideLayout3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0" name=""/>
          <p:cNvSpPr/>
          <p:nvPr/>
        </p:nvSpPr>
        <p:spPr>
          <a:xfrm>
            <a:off x="717480" y="493560"/>
            <a:ext cx="8620200" cy="1231920"/>
          </a:xfrm>
          <a:prstGeom prst="rect">
            <a:avLst/>
          </a:prstGeom>
          <a:noFill/>
          <a:ln w="0">
            <a:noFill/>
          </a:ln>
        </p:spPr>
        <p:style>
          <a:lnRef idx="0"/>
          <a:fillRef idx="0"/>
          <a:effectRef idx="0"/>
          <a:fontRef idx="minor"/>
        </p:style>
        <p:txBody>
          <a:bodyPr lIns="0" rIns="0" tIns="0" bIns="0" anchor="ctr">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100" spc="-1" strike="noStrike">
                <a:solidFill>
                  <a:srgbClr val="333333"/>
                </a:solidFill>
                <a:latin typeface="DejaVu Sans"/>
              </a:rPr>
              <a:t>Classroom For Special Education</a:t>
            </a:r>
            <a:endParaRPr b="0" lang="en-US" sz="4100" spc="-1" strike="noStrike">
              <a:solidFill>
                <a:srgbClr val="000000"/>
              </a:solidFill>
              <a:latin typeface="Arial"/>
            </a:endParaRPr>
          </a:p>
        </p:txBody>
      </p:sp>
      <p:pic>
        <p:nvPicPr>
          <p:cNvPr id="181" name="" descr=""/>
          <p:cNvPicPr/>
          <p:nvPr/>
        </p:nvPicPr>
        <p:blipFill>
          <a:blip r:embed="rId1"/>
          <a:stretch/>
        </p:blipFill>
        <p:spPr>
          <a:xfrm>
            <a:off x="2052720" y="1631880"/>
            <a:ext cx="5700600" cy="5873760"/>
          </a:xfrm>
          <a:prstGeom prst="rect">
            <a:avLst/>
          </a:prstGeom>
          <a:ln w="0">
            <a:noFill/>
          </a:ln>
        </p:spPr>
      </p:pic>
      <p:sp>
        <p:nvSpPr>
          <p:cNvPr id="2" name="PlaceHolder 1"/>
          <p:cNvSpPr>
            <a:spLocks noGrp="1"/>
          </p:cNvSpPr>
          <p:nvPr>
            <p:ph type="sldNum" idx="2"/>
          </p:nvPr>
        </p:nvSpPr>
        <p:spPr/>
        <p:txBody>
          <a:bodyPr/>
          <a:p>
            <a:fld id="{265DB481-4D45-4AAD-A0A4-63EEAF19722A}" type="slidenum">
              <a:t>1</a:t>
            </a:fld>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2" name=""/>
          <p:cNvSpPr/>
          <p:nvPr/>
        </p:nvSpPr>
        <p:spPr>
          <a:xfrm>
            <a:off x="717480" y="493560"/>
            <a:ext cx="8620200" cy="1231920"/>
          </a:xfrm>
          <a:prstGeom prst="rect">
            <a:avLst/>
          </a:prstGeom>
          <a:noFill/>
          <a:ln w="0">
            <a:noFill/>
          </a:ln>
        </p:spPr>
        <p:style>
          <a:lnRef idx="0"/>
          <a:fillRef idx="0"/>
          <a:effectRef idx="0"/>
          <a:fontRef idx="minor"/>
        </p:style>
        <p:txBody>
          <a:bodyPr lIns="0" rIns="0" tIns="0" bIns="0" anchor="ctr">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100" spc="-1" strike="noStrike">
                <a:solidFill>
                  <a:srgbClr val="333333"/>
                </a:solidFill>
                <a:latin typeface="DejaVu Sans"/>
              </a:rPr>
              <a:t>Why Is This Needed?</a:t>
            </a:r>
            <a:endParaRPr b="0" lang="en-US" sz="4100" spc="-1" strike="noStrike">
              <a:solidFill>
                <a:srgbClr val="000000"/>
              </a:solidFill>
              <a:latin typeface="Arial"/>
            </a:endParaRPr>
          </a:p>
        </p:txBody>
      </p:sp>
      <p:sp>
        <p:nvSpPr>
          <p:cNvPr id="183" name=""/>
          <p:cNvSpPr/>
          <p:nvPr/>
        </p:nvSpPr>
        <p:spPr>
          <a:xfrm>
            <a:off x="717480" y="1973160"/>
            <a:ext cx="8620200" cy="4934160"/>
          </a:xfrm>
          <a:prstGeom prst="rect">
            <a:avLst/>
          </a:prstGeom>
          <a:noFill/>
          <a:ln w="0">
            <a:noFill/>
          </a:ln>
        </p:spPr>
        <p:style>
          <a:lnRef idx="0"/>
          <a:fillRef idx="0"/>
          <a:effectRef idx="0"/>
          <a:fontRef idx="minor"/>
        </p:style>
        <p:txBody>
          <a:bodyPr lIns="0" rIns="0" tIns="0" bIns="0" anchor="t">
            <a:noAutofit/>
          </a:bodyPr>
          <a:p>
            <a:pPr>
              <a:lnSpc>
                <a:spcPct val="100000"/>
              </a:lnSpc>
              <a:spcBef>
                <a:spcPts val="11"/>
              </a:spcBef>
              <a:spcAft>
                <a:spcPts val="1463"/>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666666"/>
                </a:solidFill>
                <a:latin typeface="DejaVu Sans"/>
              </a:rPr>
              <a:t>The need to build a special education classroom in the "Fernando Montes de Oca" kindergarten in the town of La Penita de Jaltemba arose three years ago when the special education service was opened, which cares for children with disabilities and/or barriers for learning and participation.</a:t>
            </a:r>
            <a:endParaRPr b="0" lang="en-US" sz="3200" spc="-1" strike="noStrike">
              <a:solidFill>
                <a:srgbClr val="000000"/>
              </a:solidFill>
              <a:latin typeface="Arial"/>
            </a:endParaRPr>
          </a:p>
        </p:txBody>
      </p:sp>
      <p:sp>
        <p:nvSpPr>
          <p:cNvPr id="2" name="PlaceHolder 1"/>
          <p:cNvSpPr>
            <a:spLocks noGrp="1"/>
          </p:cNvSpPr>
          <p:nvPr>
            <p:ph type="sldNum" idx="2"/>
          </p:nvPr>
        </p:nvSpPr>
        <p:spPr/>
        <p:txBody>
          <a:bodyPr/>
          <a:p>
            <a:fld id="{0A0B7CD4-637E-460A-B312-02D568E2B2D5}" type="slidenum">
              <a:t>2</a:t>
            </a:fld>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4" name=""/>
          <p:cNvSpPr/>
          <p:nvPr/>
        </p:nvSpPr>
        <p:spPr>
          <a:xfrm>
            <a:off x="717480" y="493560"/>
            <a:ext cx="8620200" cy="1231920"/>
          </a:xfrm>
          <a:prstGeom prst="rect">
            <a:avLst/>
          </a:prstGeom>
          <a:noFill/>
          <a:ln w="0">
            <a:noFill/>
          </a:ln>
        </p:spPr>
        <p:style>
          <a:lnRef idx="0"/>
          <a:fillRef idx="0"/>
          <a:effectRef idx="0"/>
          <a:fontRef idx="minor"/>
        </p:style>
        <p:txBody>
          <a:bodyPr lIns="0" rIns="0" tIns="0" bIns="0" anchor="ctr">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100" spc="-1" strike="noStrike">
                <a:solidFill>
                  <a:srgbClr val="333333"/>
                </a:solidFill>
                <a:latin typeface="DejaVu Sans"/>
              </a:rPr>
              <a:t>Here Is More Of The Reason</a:t>
            </a:r>
            <a:endParaRPr b="0" lang="en-US" sz="4100" spc="-1" strike="noStrike">
              <a:solidFill>
                <a:srgbClr val="000000"/>
              </a:solidFill>
              <a:latin typeface="Arial"/>
            </a:endParaRPr>
          </a:p>
        </p:txBody>
      </p:sp>
      <p:sp>
        <p:nvSpPr>
          <p:cNvPr id="185" name=""/>
          <p:cNvSpPr/>
          <p:nvPr/>
        </p:nvSpPr>
        <p:spPr>
          <a:xfrm>
            <a:off x="717480" y="1973160"/>
            <a:ext cx="8620200" cy="4934160"/>
          </a:xfrm>
          <a:prstGeom prst="rect">
            <a:avLst/>
          </a:prstGeom>
          <a:noFill/>
          <a:ln w="0">
            <a:noFill/>
          </a:ln>
        </p:spPr>
        <p:style>
          <a:lnRef idx="0"/>
          <a:fillRef idx="0"/>
          <a:effectRef idx="0"/>
          <a:fontRef idx="minor"/>
        </p:style>
        <p:txBody>
          <a:bodyPr lIns="0" rIns="0" tIns="0" bIns="0" anchor="t">
            <a:noAutofit/>
          </a:bodyPr>
          <a:p>
            <a:pPr>
              <a:lnSpc>
                <a:spcPct val="100000"/>
              </a:lnSpc>
              <a:spcBef>
                <a:spcPts val="11"/>
              </a:spcBef>
              <a:spcAft>
                <a:spcPts val="1463"/>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666666"/>
                </a:solidFill>
                <a:latin typeface="DejaVu Sans"/>
              </a:rPr>
              <a:t>Each school year the number of students served has oscillated between 20 and 24 children, this department attends students with learning problems, attention deficit, language problems, autism, and students with hearing disabilities.</a:t>
            </a:r>
            <a:endParaRPr b="0" lang="en-US" sz="3200" spc="-1" strike="noStrike">
              <a:solidFill>
                <a:srgbClr val="000000"/>
              </a:solidFill>
              <a:latin typeface="Arial"/>
            </a:endParaRPr>
          </a:p>
        </p:txBody>
      </p:sp>
      <p:sp>
        <p:nvSpPr>
          <p:cNvPr id="2" name="PlaceHolder 1"/>
          <p:cNvSpPr>
            <a:spLocks noGrp="1"/>
          </p:cNvSpPr>
          <p:nvPr>
            <p:ph type="sldNum" idx="2"/>
          </p:nvPr>
        </p:nvSpPr>
        <p:spPr/>
        <p:txBody>
          <a:bodyPr/>
          <a:p>
            <a:fld id="{5D741AB8-3B76-43E9-AC6E-ADF9689D3A04}" type="slidenum">
              <a:t>3</a:t>
            </a:fld>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6" name=""/>
          <p:cNvSpPr/>
          <p:nvPr/>
        </p:nvSpPr>
        <p:spPr>
          <a:xfrm>
            <a:off x="717480" y="493560"/>
            <a:ext cx="8620200" cy="1231920"/>
          </a:xfrm>
          <a:prstGeom prst="rect">
            <a:avLst/>
          </a:prstGeom>
          <a:noFill/>
          <a:ln w="0">
            <a:noFill/>
          </a:ln>
        </p:spPr>
        <p:style>
          <a:lnRef idx="0"/>
          <a:fillRef idx="0"/>
          <a:effectRef idx="0"/>
          <a:fontRef idx="minor"/>
        </p:style>
        <p:txBody>
          <a:bodyPr lIns="0" rIns="0" tIns="0" bIns="0" anchor="ctr">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100" spc="-1" strike="noStrike">
                <a:solidFill>
                  <a:srgbClr val="333333"/>
                </a:solidFill>
                <a:latin typeface="DejaVu Sans"/>
              </a:rPr>
              <a:t>Sometimes A Low Noise Private Space Is Needed</a:t>
            </a:r>
            <a:endParaRPr b="0" lang="en-US" sz="4100" spc="-1" strike="noStrike">
              <a:solidFill>
                <a:srgbClr val="000000"/>
              </a:solidFill>
              <a:latin typeface="Arial"/>
            </a:endParaRPr>
          </a:p>
        </p:txBody>
      </p:sp>
      <p:sp>
        <p:nvSpPr>
          <p:cNvPr id="187" name=""/>
          <p:cNvSpPr/>
          <p:nvPr/>
        </p:nvSpPr>
        <p:spPr>
          <a:xfrm>
            <a:off x="717480" y="1973160"/>
            <a:ext cx="8620200" cy="4934160"/>
          </a:xfrm>
          <a:prstGeom prst="rect">
            <a:avLst/>
          </a:prstGeom>
          <a:noFill/>
          <a:ln w="0">
            <a:noFill/>
          </a:ln>
        </p:spPr>
        <p:style>
          <a:lnRef idx="0"/>
          <a:fillRef idx="0"/>
          <a:effectRef idx="0"/>
          <a:fontRef idx="minor"/>
        </p:style>
        <p:txBody>
          <a:bodyPr lIns="0" rIns="0" tIns="0" bIns="0" anchor="t">
            <a:noAutofit/>
          </a:bodyPr>
          <a:p>
            <a:pPr>
              <a:lnSpc>
                <a:spcPct val="100000"/>
              </a:lnSpc>
              <a:spcBef>
                <a:spcPts val="11"/>
              </a:spcBef>
              <a:spcAft>
                <a:spcPts val="1463"/>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666666"/>
                </a:solidFill>
                <a:latin typeface="DejaVu Sans"/>
              </a:rPr>
              <a:t>A special education teacher, a language teacher and a psychologist attends students with learning problems, attention deficit, language problems, autism, and students with hearing disabilities.  This happens in the playground.  They have no space of their own.</a:t>
            </a:r>
            <a:endParaRPr b="0" lang="en-US" sz="3200" spc="-1" strike="noStrike">
              <a:solidFill>
                <a:srgbClr val="000000"/>
              </a:solidFill>
              <a:latin typeface="Arial"/>
            </a:endParaRPr>
          </a:p>
        </p:txBody>
      </p:sp>
      <p:sp>
        <p:nvSpPr>
          <p:cNvPr id="2" name="PlaceHolder 1"/>
          <p:cNvSpPr>
            <a:spLocks noGrp="1"/>
          </p:cNvSpPr>
          <p:nvPr>
            <p:ph type="sldNum" idx="2"/>
          </p:nvPr>
        </p:nvSpPr>
        <p:spPr/>
        <p:txBody>
          <a:bodyPr/>
          <a:p>
            <a:fld id="{BD0D4DDF-92E6-45DD-A47F-35A2435B96FC}" type="slidenum">
              <a:t>4</a:t>
            </a:fld>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8" name=""/>
          <p:cNvSpPr/>
          <p:nvPr/>
        </p:nvSpPr>
        <p:spPr>
          <a:xfrm>
            <a:off x="730080" y="-196920"/>
            <a:ext cx="8620200" cy="1665360"/>
          </a:xfrm>
          <a:prstGeom prst="rect">
            <a:avLst/>
          </a:prstGeom>
          <a:noFill/>
          <a:ln w="0">
            <a:noFill/>
          </a:ln>
        </p:spPr>
        <p:style>
          <a:lnRef idx="0"/>
          <a:fillRef idx="0"/>
          <a:effectRef idx="0"/>
          <a:fontRef idx="minor"/>
        </p:style>
        <p:txBody>
          <a:bodyPr lIns="0" rIns="0" tIns="0" bIns="0" anchor="ctr">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100" spc="-1" strike="noStrike">
                <a:solidFill>
                  <a:srgbClr val="333333"/>
                </a:solidFill>
                <a:latin typeface="DejaVu Sans"/>
              </a:rPr>
              <a:t> </a:t>
            </a:r>
            <a:r>
              <a:rPr b="0" lang="en-US" sz="4100" spc="-1" strike="noStrike">
                <a:solidFill>
                  <a:srgbClr val="333333"/>
                </a:solidFill>
                <a:latin typeface="DejaVu Sans"/>
              </a:rPr>
              <a:t>Classroom In The Playground</a:t>
            </a:r>
            <a:endParaRPr b="0" lang="en-US" sz="4100" spc="-1" strike="noStrike">
              <a:solidFill>
                <a:srgbClr val="000000"/>
              </a:solidFill>
              <a:latin typeface="Arial"/>
            </a:endParaRPr>
          </a:p>
        </p:txBody>
      </p:sp>
      <p:pic>
        <p:nvPicPr>
          <p:cNvPr id="189" name="" descr=""/>
          <p:cNvPicPr/>
          <p:nvPr/>
        </p:nvPicPr>
        <p:blipFill>
          <a:blip r:embed="rId1"/>
          <a:stretch/>
        </p:blipFill>
        <p:spPr>
          <a:xfrm>
            <a:off x="3192480" y="1450800"/>
            <a:ext cx="3421080" cy="6446880"/>
          </a:xfrm>
          <a:prstGeom prst="rect">
            <a:avLst/>
          </a:prstGeom>
          <a:ln w="0">
            <a:noFill/>
          </a:ln>
        </p:spPr>
      </p:pic>
      <p:sp>
        <p:nvSpPr>
          <p:cNvPr id="2" name="PlaceHolder 1"/>
          <p:cNvSpPr>
            <a:spLocks noGrp="1"/>
          </p:cNvSpPr>
          <p:nvPr>
            <p:ph type="sldNum" idx="2"/>
          </p:nvPr>
        </p:nvSpPr>
        <p:spPr/>
        <p:txBody>
          <a:bodyPr/>
          <a:p>
            <a:fld id="{60507132-B66B-4D40-8F95-A23DBE00A3D2}" type="slidenum">
              <a:t>5</a:t>
            </a:fld>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0" name=""/>
          <p:cNvSpPr/>
          <p:nvPr/>
        </p:nvSpPr>
        <p:spPr>
          <a:xfrm>
            <a:off x="730080" y="19080"/>
            <a:ext cx="8620200" cy="1231920"/>
          </a:xfrm>
          <a:prstGeom prst="rect">
            <a:avLst/>
          </a:prstGeom>
          <a:noFill/>
          <a:ln w="0">
            <a:noFill/>
          </a:ln>
        </p:spPr>
        <p:style>
          <a:lnRef idx="0"/>
          <a:fillRef idx="0"/>
          <a:effectRef idx="0"/>
          <a:fontRef idx="minor"/>
        </p:style>
        <p:txBody>
          <a:bodyPr lIns="0" rIns="0" tIns="0" bIns="0" anchor="ctr">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100" spc="-1" strike="noStrike">
                <a:solidFill>
                  <a:srgbClr val="333333"/>
                </a:solidFill>
                <a:latin typeface="DejaVu Sans"/>
              </a:rPr>
              <a:t>One Little Corner Of The World</a:t>
            </a:r>
            <a:endParaRPr b="0" lang="en-US" sz="4100" spc="-1" strike="noStrike">
              <a:solidFill>
                <a:srgbClr val="000000"/>
              </a:solidFill>
              <a:latin typeface="Arial"/>
            </a:endParaRPr>
          </a:p>
        </p:txBody>
      </p:sp>
      <p:pic>
        <p:nvPicPr>
          <p:cNvPr id="191" name="" descr=""/>
          <p:cNvPicPr/>
          <p:nvPr/>
        </p:nvPicPr>
        <p:blipFill>
          <a:blip r:embed="rId1"/>
          <a:stretch/>
        </p:blipFill>
        <p:spPr>
          <a:xfrm>
            <a:off x="3192480" y="1461960"/>
            <a:ext cx="3421080" cy="6267600"/>
          </a:xfrm>
          <a:prstGeom prst="rect">
            <a:avLst/>
          </a:prstGeom>
          <a:ln w="0">
            <a:noFill/>
          </a:ln>
        </p:spPr>
      </p:pic>
      <p:sp>
        <p:nvSpPr>
          <p:cNvPr id="2" name="PlaceHolder 1"/>
          <p:cNvSpPr>
            <a:spLocks noGrp="1"/>
          </p:cNvSpPr>
          <p:nvPr>
            <p:ph type="sldNum" idx="2"/>
          </p:nvPr>
        </p:nvSpPr>
        <p:spPr/>
        <p:txBody>
          <a:bodyPr/>
          <a:p>
            <a:fld id="{687C4674-9F6D-4AFE-BA80-3C1893546220}" type="slidenum">
              <a:t>6</a:t>
            </a:fld>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92" name="" descr=""/>
          <p:cNvPicPr/>
          <p:nvPr/>
        </p:nvPicPr>
        <p:blipFill>
          <a:blip r:embed="rId1"/>
          <a:stretch/>
        </p:blipFill>
        <p:spPr>
          <a:xfrm>
            <a:off x="2025000" y="1819440"/>
            <a:ext cx="6006600" cy="4505040"/>
          </a:xfrm>
          <a:prstGeom prst="rect">
            <a:avLst/>
          </a:prstGeom>
          <a:ln w="0">
            <a:noFill/>
          </a:ln>
        </p:spPr>
      </p:pic>
      <p:sp>
        <p:nvSpPr>
          <p:cNvPr id="193"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This is the space for a classroom.</a:t>
            </a:r>
            <a:endParaRPr b="0" lang="en-US" sz="4400" spc="-1" strike="noStrike">
              <a:solidFill>
                <a:srgbClr val="000000"/>
              </a:solidFill>
              <a:latin typeface="Arial"/>
            </a:endParaRPr>
          </a:p>
        </p:txBody>
      </p:sp>
      <p:sp>
        <p:nvSpPr>
          <p:cNvPr id="3" name="PlaceHolder 2"/>
          <p:cNvSpPr>
            <a:spLocks noGrp="1"/>
          </p:cNvSpPr>
          <p:nvPr>
            <p:ph type="sldNum" idx="5"/>
          </p:nvPr>
        </p:nvSpPr>
        <p:spPr/>
        <p:txBody>
          <a:bodyPr/>
          <a:p>
            <a:fld id="{A1908209-C6BF-4C3A-8D32-F78F236B25D8}" type="slidenum">
              <a:t>7</a:t>
            </a:fld>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94" name="" descr=""/>
          <p:cNvPicPr/>
          <p:nvPr/>
        </p:nvPicPr>
        <p:blipFill>
          <a:blip r:embed="rId1"/>
          <a:stretch/>
        </p:blipFill>
        <p:spPr>
          <a:xfrm>
            <a:off x="1596960" y="92160"/>
            <a:ext cx="7451640" cy="7678800"/>
          </a:xfrm>
          <a:prstGeom prst="rect">
            <a:avLst/>
          </a:prstGeom>
          <a:ln w="0">
            <a:noFill/>
          </a:ln>
        </p:spPr>
      </p:pic>
      <p:sp>
        <p:nvSpPr>
          <p:cNvPr id="2" name="PlaceHolder 1"/>
          <p:cNvSpPr>
            <a:spLocks noGrp="1"/>
          </p:cNvSpPr>
          <p:nvPr>
            <p:ph type="sldNum" idx="5"/>
          </p:nvPr>
        </p:nvSpPr>
        <p:spPr/>
        <p:txBody>
          <a:bodyPr/>
          <a:p>
            <a:fld id="{FC10E753-919F-462A-B7DD-741774D0AB91}" type="slidenum">
              <a:t>8</a:t>
            </a:fld>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95" name="" descr=""/>
          <p:cNvPicPr/>
          <p:nvPr/>
        </p:nvPicPr>
        <p:blipFill>
          <a:blip r:embed="rId1"/>
          <a:stretch/>
        </p:blipFill>
        <p:spPr>
          <a:xfrm>
            <a:off x="1517760" y="0"/>
            <a:ext cx="3956040" cy="7770960"/>
          </a:xfrm>
          <a:prstGeom prst="rect">
            <a:avLst/>
          </a:prstGeom>
          <a:ln w="0">
            <a:noFill/>
          </a:ln>
        </p:spPr>
      </p:pic>
      <p:sp>
        <p:nvSpPr>
          <p:cNvPr id="196" name="PlaceHolder 1"/>
          <p:cNvSpPr>
            <a:spLocks noGrp="1"/>
          </p:cNvSpPr>
          <p:nvPr>
            <p:ph/>
          </p:nvPr>
        </p:nvSpPr>
        <p:spPr>
          <a:xfrm>
            <a:off x="5931000" y="939960"/>
            <a:ext cx="2735280" cy="5952960"/>
          </a:xfrm>
          <a:prstGeom prst="rect">
            <a:avLst/>
          </a:prstGeom>
          <a:noFill/>
          <a:ln w="0">
            <a:noFill/>
          </a:ln>
        </p:spPr>
        <p:txBody>
          <a:bodyPr lIns="0" rIns="0" tIns="0" bIns="0" anchor="t">
            <a:normAutofit/>
          </a:bodyPr>
          <a:p>
            <a:pPr marL="431640" indent="0">
              <a:lnSpc>
                <a:spcPct val="100000"/>
              </a:lnSpc>
              <a:spcBef>
                <a:spcPts val="11"/>
              </a:spcBef>
              <a:spcAft>
                <a:spcPts val="1463"/>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300" spc="-1" strike="noStrike">
                <a:solidFill>
                  <a:srgbClr val="666666"/>
                </a:solidFill>
                <a:latin typeface="DejaVu Sans"/>
              </a:rPr>
              <a:t>Classroom </a:t>
            </a:r>
            <a:endParaRPr b="0" lang="en-US" sz="3300" spc="-1" strike="noStrike">
              <a:solidFill>
                <a:srgbClr val="000000"/>
              </a:solidFill>
              <a:latin typeface="Arial"/>
            </a:endParaRPr>
          </a:p>
          <a:p>
            <a:pPr marL="431640" indent="0">
              <a:lnSpc>
                <a:spcPct val="100000"/>
              </a:lnSpc>
              <a:spcBef>
                <a:spcPts val="11"/>
              </a:spcBef>
              <a:spcAft>
                <a:spcPts val="1463"/>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300" spc="-1" strike="noStrike">
                <a:solidFill>
                  <a:srgbClr val="666666"/>
                </a:solidFill>
                <a:latin typeface="DejaVu Sans"/>
              </a:rPr>
              <a:t>Design</a:t>
            </a:r>
            <a:endParaRPr b="0" lang="en-US" sz="3300" spc="-1" strike="noStrike">
              <a:solidFill>
                <a:srgbClr val="000000"/>
              </a:solidFill>
              <a:latin typeface="Arial"/>
            </a:endParaRPr>
          </a:p>
          <a:p>
            <a:pPr marL="431640" indent="0">
              <a:lnSpc>
                <a:spcPct val="100000"/>
              </a:lnSpc>
              <a:spcBef>
                <a:spcPts val="11"/>
              </a:spcBef>
              <a:spcAft>
                <a:spcPts val="1463"/>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300" spc="-1" strike="noStrike">
                <a:solidFill>
                  <a:srgbClr val="666666"/>
                </a:solidFill>
                <a:latin typeface="DejaVu Sans"/>
              </a:rPr>
              <a:t>Electrical/Hydo Wiring Diagram</a:t>
            </a:r>
            <a:endParaRPr b="0" lang="en-US" sz="3300" spc="-1" strike="noStrike">
              <a:solidFill>
                <a:srgbClr val="000000"/>
              </a:solidFill>
              <a:latin typeface="Arial"/>
            </a:endParaRPr>
          </a:p>
        </p:txBody>
      </p:sp>
      <p:sp>
        <p:nvSpPr>
          <p:cNvPr id="3" name="PlaceHolder 2"/>
          <p:cNvSpPr>
            <a:spLocks noGrp="1"/>
          </p:cNvSpPr>
          <p:nvPr>
            <p:ph type="sldNum" idx="8"/>
          </p:nvPr>
        </p:nvSpPr>
        <p:spPr/>
        <p:txBody>
          <a:bodyPr/>
          <a:p>
            <a:fld id="{FEEB4A2E-6C38-44B8-AEFB-D81B7E7BD5F6}" type="slidenum">
              <a:t>9</a:t>
            </a:fld>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7" name=""/>
          <p:cNvSpPr/>
          <p:nvPr/>
        </p:nvSpPr>
        <p:spPr>
          <a:xfrm>
            <a:off x="717480" y="493560"/>
            <a:ext cx="8620200" cy="1231920"/>
          </a:xfrm>
          <a:prstGeom prst="rect">
            <a:avLst/>
          </a:prstGeom>
          <a:noFill/>
          <a:ln w="0">
            <a:noFill/>
          </a:ln>
        </p:spPr>
        <p:style>
          <a:lnRef idx="0"/>
          <a:fillRef idx="0"/>
          <a:effectRef idx="0"/>
          <a:fontRef idx="minor"/>
        </p:style>
        <p:txBody>
          <a:bodyPr lIns="0" rIns="0" tIns="0" bIns="0" anchor="ctr">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333333"/>
                </a:solidFill>
                <a:latin typeface="DejaVu Sans"/>
              </a:rPr>
              <a:t>Cost To Construct – Best Guess For Now- Page 1</a:t>
            </a:r>
            <a:endParaRPr b="0" lang="en-US" sz="2800" spc="-1" strike="noStrike">
              <a:solidFill>
                <a:srgbClr val="000000"/>
              </a:solidFill>
              <a:latin typeface="Arial"/>
            </a:endParaRPr>
          </a:p>
        </p:txBody>
      </p:sp>
      <p:pic>
        <p:nvPicPr>
          <p:cNvPr id="198" name="" descr=""/>
          <p:cNvPicPr/>
          <p:nvPr/>
        </p:nvPicPr>
        <p:blipFill>
          <a:blip r:embed="rId1"/>
          <a:stretch/>
        </p:blipFill>
        <p:spPr>
          <a:xfrm>
            <a:off x="1100160" y="1566720"/>
            <a:ext cx="8337600" cy="6266160"/>
          </a:xfrm>
          <a:prstGeom prst="rect">
            <a:avLst/>
          </a:prstGeom>
          <a:ln w="0">
            <a:noFill/>
          </a:ln>
        </p:spPr>
      </p:pic>
      <p:sp>
        <p:nvSpPr>
          <p:cNvPr id="2" name="PlaceHolder 1"/>
          <p:cNvSpPr>
            <a:spLocks noGrp="1"/>
          </p:cNvSpPr>
          <p:nvPr>
            <p:ph type="sldNum" idx="5"/>
          </p:nvPr>
        </p:nvSpPr>
        <p:spPr/>
        <p:txBody>
          <a:bodyPr/>
          <a:p>
            <a:fld id="{94F6B400-5709-43F1-94F5-FBB1675B098F}" type="slidenum">
              <a:t>10</a:t>
            </a:fld>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99" name="" descr=""/>
          <p:cNvPicPr/>
          <p:nvPr/>
        </p:nvPicPr>
        <p:blipFill>
          <a:blip r:embed="rId1"/>
          <a:stretch/>
        </p:blipFill>
        <p:spPr>
          <a:xfrm>
            <a:off x="877320" y="1819440"/>
            <a:ext cx="8301960" cy="4505040"/>
          </a:xfrm>
          <a:prstGeom prst="rect">
            <a:avLst/>
          </a:prstGeom>
          <a:ln w="0">
            <a:noFill/>
          </a:ln>
        </p:spPr>
      </p:pic>
      <p:sp>
        <p:nvSpPr>
          <p:cNvPr id="200"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100" spc="-1" strike="noStrike">
                <a:solidFill>
                  <a:srgbClr val="333333"/>
                </a:solidFill>
                <a:latin typeface="DejaVu Sans"/>
              </a:rPr>
              <a:t>305,599p = 15,753usd / 21,031cad</a:t>
            </a:r>
            <a:endParaRPr b="0" lang="en-US" sz="4100" spc="-1" strike="noStrike">
              <a:solidFill>
                <a:srgbClr val="000000"/>
              </a:solidFill>
              <a:latin typeface="Arial"/>
            </a:endParaRPr>
          </a:p>
        </p:txBody>
      </p:sp>
      <p:sp>
        <p:nvSpPr>
          <p:cNvPr id="3" name="PlaceHolder 2"/>
          <p:cNvSpPr>
            <a:spLocks noGrp="1"/>
          </p:cNvSpPr>
          <p:nvPr>
            <p:ph type="sldNum" idx="11"/>
          </p:nvPr>
        </p:nvSpPr>
        <p:spPr/>
        <p:txBody>
          <a:bodyPr/>
          <a:p>
            <a:fld id="{783E4CB8-1D60-46D4-96B4-A8E4BC206AE7}" type="slidenum">
              <a:t>11</a:t>
            </a:fld>
          </a:p>
        </p:txBody>
      </p:sp>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PlaceHolder 1"/>
          <p:cNvSpPr>
            <a:spLocks noGrp="1"/>
          </p:cNvSpPr>
          <p:nvPr>
            <p:ph type="title"/>
          </p:nvPr>
        </p:nvSpPr>
        <p:spPr>
          <a:xfrm>
            <a:off x="503280" y="309600"/>
            <a:ext cx="9050400" cy="12952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A Great Project For Several Clubs Working Together</a:t>
            </a:r>
            <a:endParaRPr b="0" lang="en-US" sz="4400" spc="-1" strike="noStrike">
              <a:solidFill>
                <a:srgbClr val="000000"/>
              </a:solidFill>
              <a:latin typeface="Arial"/>
            </a:endParaRPr>
          </a:p>
        </p:txBody>
      </p:sp>
      <p:sp>
        <p:nvSpPr>
          <p:cNvPr id="202" name="PlaceHolder 2"/>
          <p:cNvSpPr>
            <a:spLocks noGrp="1"/>
          </p:cNvSpPr>
          <p:nvPr>
            <p:ph/>
          </p:nvPr>
        </p:nvSpPr>
        <p:spPr>
          <a:xfrm>
            <a:off x="503280" y="1819440"/>
            <a:ext cx="9050400" cy="4505040"/>
          </a:xfrm>
          <a:prstGeom prst="rect">
            <a:avLst/>
          </a:prstGeom>
          <a:noFill/>
          <a:ln w="0">
            <a:noFill/>
          </a:ln>
        </p:spPr>
        <p:txBody>
          <a:bodyPr lIns="0" rIns="0" tIns="28440" bIns="0" anchor="t">
            <a:normAutofit fontScale="83000"/>
          </a:bodyPr>
          <a:p>
            <a:pPr marL="343080" indent="0">
              <a:lnSpc>
                <a:spcPct val="93000"/>
              </a:lnSpc>
              <a:spcBef>
                <a:spcPts val="1426"/>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Reasons to do this project:</a:t>
            </a:r>
            <a:endParaRPr b="0" lang="en-US" sz="3200" spc="-1" strike="noStrike">
              <a:solidFill>
                <a:srgbClr val="000000"/>
              </a:solidFill>
              <a:latin typeface="Arial"/>
            </a:endParaRPr>
          </a:p>
          <a:p>
            <a:pPr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  </a:t>
            </a:r>
            <a:r>
              <a:rPr b="0" lang="en-US" sz="3200" spc="-1" strike="noStrike">
                <a:solidFill>
                  <a:srgbClr val="000000"/>
                </a:solidFill>
                <a:latin typeface="Arial"/>
              </a:rPr>
              <a:t>Would make a real difference for the students and teachers, espacially for the students</a:t>
            </a:r>
            <a:endParaRPr b="0" lang="en-US" sz="3200" spc="-1" strike="noStrike">
              <a:solidFill>
                <a:srgbClr val="000000"/>
              </a:solidFill>
              <a:latin typeface="Arial"/>
            </a:endParaRPr>
          </a:p>
          <a:p>
            <a:pPr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 </a:t>
            </a:r>
            <a:r>
              <a:rPr b="0" lang="en-US" sz="3200" spc="-1" strike="noStrike">
                <a:solidFill>
                  <a:srgbClr val="000000"/>
                </a:solidFill>
                <a:latin typeface="Arial"/>
              </a:rPr>
              <a:t>A chance to come to this beach town with other club members</a:t>
            </a:r>
            <a:endParaRPr b="0" lang="en-US" sz="3200" spc="-1" strike="noStrike">
              <a:solidFill>
                <a:srgbClr val="000000"/>
              </a:solidFill>
              <a:latin typeface="Arial"/>
            </a:endParaRPr>
          </a:p>
          <a:p>
            <a:pPr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 </a:t>
            </a:r>
            <a:r>
              <a:rPr b="0" lang="en-US" sz="3200" spc="-1" strike="noStrike">
                <a:solidFill>
                  <a:srgbClr val="000000"/>
                </a:solidFill>
                <a:latin typeface="Arial"/>
              </a:rPr>
              <a:t>Do a little work at the project</a:t>
            </a:r>
            <a:endParaRPr b="0" lang="en-US" sz="3200" spc="-1" strike="noStrike">
              <a:solidFill>
                <a:srgbClr val="000000"/>
              </a:solidFill>
              <a:latin typeface="Arial"/>
            </a:endParaRPr>
          </a:p>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Contact:  Vern Porter - </a:t>
            </a:r>
            <a:r>
              <a:rPr b="0" lang="en-US" sz="3200" spc="-1" strike="noStrike">
                <a:solidFill>
                  <a:srgbClr val="000000"/>
                </a:solidFill>
                <a:latin typeface="Arial"/>
                <a:hlinkClick r:id="rId1"/>
              </a:rPr>
              <a:t>vernporter@yahoo.com</a:t>
            </a:r>
            <a:r>
              <a:rPr b="0" lang="en-US" sz="3200" spc="-1" strike="noStrike">
                <a:solidFill>
                  <a:srgbClr val="000000"/>
                </a:solidFill>
                <a:latin typeface="Arial"/>
              </a:rPr>
              <a:t> or Eddie Dominguez - </a:t>
            </a:r>
            <a:r>
              <a:rPr b="0" lang="en-US" sz="3200" spc="-1" strike="noStrike">
                <a:solidFill>
                  <a:srgbClr val="000000"/>
                </a:solidFill>
                <a:latin typeface="Arial"/>
                <a:hlinkClick r:id="rId2"/>
              </a:rPr>
              <a:t>echopk26@gmail.com</a:t>
            </a:r>
            <a:endParaRPr b="0" lang="en-US" sz="3200" spc="-1" strike="noStrike">
              <a:solidFill>
                <a:srgbClr val="000000"/>
              </a:solidFill>
              <a:latin typeface="Arial"/>
            </a:endParaRPr>
          </a:p>
          <a:p>
            <a:pPr marL="343080" indent="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(Cost will have changed due to inflation and exchange rates)</a:t>
            </a:r>
            <a:endParaRPr b="0" lang="en-US" sz="3200" spc="-1" strike="noStrike">
              <a:solidFill>
                <a:srgbClr val="000000"/>
              </a:solidFill>
              <a:latin typeface="Arial"/>
            </a:endParaRPr>
          </a:p>
        </p:txBody>
      </p:sp>
      <p:sp>
        <p:nvSpPr>
          <p:cNvPr id="4" name="PlaceHolder 3"/>
          <p:cNvSpPr>
            <a:spLocks noGrp="1"/>
          </p:cNvSpPr>
          <p:nvPr>
            <p:ph type="sldNum" idx="11"/>
          </p:nvPr>
        </p:nvSpPr>
        <p:spPr/>
        <p:txBody>
          <a:bodyPr/>
          <a:p>
            <a:fld id="{BD8475CE-5306-4FE6-889C-22AEA8061EEA}" type="slidenum">
              <a:t>12</a:t>
            </a:fld>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251</TotalTime>
  <Application>LibreOffice/7.4.2.3$Windows_X86_64 LibreOffice_project/382eef1f22670f7f4118c8c2dd222ec7ad009daf</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2022-11-22T17:29:01Z</dcterms:created>
  <dc:creator/>
  <dc:description/>
  <dc:language>en-US</dc:language>
  <cp:lastModifiedBy/>
  <dcterms:modified xsi:type="dcterms:W3CDTF">2023-07-25T15:30:17Z</dcterms:modified>
  <cp:revision>5</cp:revision>
  <dc:subject/>
  <dc:title>Focus</dc:title>
</cp:coreProperties>
</file>

<file path=docProps/custom.xml><?xml version="1.0" encoding="utf-8"?>
<Properties xmlns="http://schemas.openxmlformats.org/officeDocument/2006/custom-properties" xmlns:vt="http://schemas.openxmlformats.org/officeDocument/2006/docPropsVTypes"/>
</file>